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sldIdLst>
    <p:sldId id="281" r:id="rId2"/>
    <p:sldId id="282" r:id="rId3"/>
    <p:sldId id="283" r:id="rId4"/>
    <p:sldId id="284" r:id="rId5"/>
    <p:sldId id="286" r:id="rId6"/>
    <p:sldId id="288" r:id="rId7"/>
    <p:sldId id="287" r:id="rId8"/>
    <p:sldId id="285" r:id="rId9"/>
    <p:sldId id="276" r:id="rId1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368" autoAdjust="0"/>
    <p:restoredTop sz="94660"/>
  </p:normalViewPr>
  <p:slideViewPr>
    <p:cSldViewPr>
      <p:cViewPr>
        <p:scale>
          <a:sx n="76" d="100"/>
          <a:sy n="76" d="100"/>
        </p:scale>
        <p:origin x="-1212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8FF021D-27FC-4037-BE69-44B514AE3C59}" type="datetimeFigureOut">
              <a:rPr lang="en-US" smtClean="0"/>
              <a:pPr/>
              <a:t>12/28/2021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FF3F049-A762-4AEF-BA50-8BBD7053688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676640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FF3F049-A762-4AEF-BA50-8BBD70536880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448088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" name="Google Shape;258;p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59" name="Google Shape;259;p2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0E2716-C7D1-41E8-AAAD-5CF7D0056055}" type="datetimeFigureOut">
              <a:rPr lang="en-US" smtClean="0"/>
              <a:pPr/>
              <a:t>12/28/2021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1A0567-C6D9-4D09-9151-A78EE9DAFCB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0E2716-C7D1-41E8-AAAD-5CF7D0056055}" type="datetimeFigureOut">
              <a:rPr lang="en-US" smtClean="0"/>
              <a:pPr/>
              <a:t>12/28/2021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1A0567-C6D9-4D09-9151-A78EE9DAFCB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0E2716-C7D1-41E8-AAAD-5CF7D0056055}" type="datetimeFigureOut">
              <a:rPr lang="en-US" smtClean="0"/>
              <a:pPr/>
              <a:t>12/28/2021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1A0567-C6D9-4D09-9151-A78EE9DAFCB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25"/>
          <p:cNvSpPr txBox="1">
            <a:spLocks noGrp="1"/>
          </p:cNvSpPr>
          <p:nvPr>
            <p:ph type="title"/>
          </p:nvPr>
        </p:nvSpPr>
        <p:spPr>
          <a:xfrm>
            <a:off x="311700" y="593367"/>
            <a:ext cx="8520600" cy="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25"/>
          <p:cNvSpPr txBox="1">
            <a:spLocks noGrp="1"/>
          </p:cNvSpPr>
          <p:nvPr>
            <p:ph type="body" idx="1"/>
          </p:nvPr>
        </p:nvSpPr>
        <p:spPr>
          <a:xfrm>
            <a:off x="311700" y="1536633"/>
            <a:ext cx="85206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24" name="Google Shape;24;p25"/>
          <p:cNvSpPr txBox="1">
            <a:spLocks noGrp="1"/>
          </p:cNvSpPr>
          <p:nvPr>
            <p:ph type="sldNum" idx="12"/>
          </p:nvPr>
        </p:nvSpPr>
        <p:spPr>
          <a:xfrm>
            <a:off x="8472458" y="6217623"/>
            <a:ext cx="5487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0E2716-C7D1-41E8-AAAD-5CF7D0056055}" type="datetimeFigureOut">
              <a:rPr lang="en-US" smtClean="0"/>
              <a:pPr/>
              <a:t>12/28/2021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1A0567-C6D9-4D09-9151-A78EE9DAFCB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0E2716-C7D1-41E8-AAAD-5CF7D0056055}" type="datetimeFigureOut">
              <a:rPr lang="en-US" smtClean="0"/>
              <a:pPr/>
              <a:t>12/28/2021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1A0567-C6D9-4D09-9151-A78EE9DAFCB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0E2716-C7D1-41E8-AAAD-5CF7D0056055}" type="datetimeFigureOut">
              <a:rPr lang="en-US" smtClean="0"/>
              <a:pPr/>
              <a:t>12/28/2021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1A0567-C6D9-4D09-9151-A78EE9DAFCB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0E2716-C7D1-41E8-AAAD-5CF7D0056055}" type="datetimeFigureOut">
              <a:rPr lang="en-US" smtClean="0"/>
              <a:pPr/>
              <a:t>12/28/2021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1A0567-C6D9-4D09-9151-A78EE9DAFCB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0E2716-C7D1-41E8-AAAD-5CF7D0056055}" type="datetimeFigureOut">
              <a:rPr lang="en-US" smtClean="0"/>
              <a:pPr/>
              <a:t>12/28/2021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1A0567-C6D9-4D09-9151-A78EE9DAFCB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0E2716-C7D1-41E8-AAAD-5CF7D0056055}" type="datetimeFigureOut">
              <a:rPr lang="en-US" smtClean="0"/>
              <a:pPr/>
              <a:t>12/28/2021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1A0567-C6D9-4D09-9151-A78EE9DAFCB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0E2716-C7D1-41E8-AAAD-5CF7D0056055}" type="datetimeFigureOut">
              <a:rPr lang="en-US" smtClean="0"/>
              <a:pPr/>
              <a:t>12/28/2021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1A0567-C6D9-4D09-9151-A78EE9DAFCB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0E2716-C7D1-41E8-AAAD-5CF7D0056055}" type="datetimeFigureOut">
              <a:rPr lang="en-US" smtClean="0"/>
              <a:pPr/>
              <a:t>12/28/2021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1A0567-C6D9-4D09-9151-A78EE9DAFCB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00E2716-C7D1-41E8-AAAD-5CF7D0056055}" type="datetimeFigureOut">
              <a:rPr lang="en-US" smtClean="0"/>
              <a:pPr/>
              <a:t>12/28/2021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1A0567-C6D9-4D09-9151-A78EE9DAFCB6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7" Type="http://schemas.openxmlformats.org/officeDocument/2006/relationships/image" Target="../media/image1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5" Type="http://schemas.openxmlformats.org/officeDocument/2006/relationships/image" Target="../media/image7.jpe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eg"/><Relationship Id="rId3" Type="http://schemas.openxmlformats.org/officeDocument/2006/relationships/image" Target="../media/image10.jpeg"/><Relationship Id="rId7" Type="http://schemas.openxmlformats.org/officeDocument/2006/relationships/image" Target="../media/image14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10" Type="http://schemas.openxmlformats.org/officeDocument/2006/relationships/image" Target="../media/image1.png"/><Relationship Id="rId4" Type="http://schemas.openxmlformats.org/officeDocument/2006/relationships/image" Target="../media/image11.jpeg"/><Relationship Id="rId9" Type="http://schemas.openxmlformats.org/officeDocument/2006/relationships/image" Target="../media/image1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7" Type="http://schemas.openxmlformats.org/officeDocument/2006/relationships/image" Target="../media/image1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png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1.png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516216" y="188640"/>
            <a:ext cx="2454640" cy="720280"/>
          </a:xfrm>
          <a:prstGeom prst="rect">
            <a:avLst/>
          </a:prstGeom>
        </p:spPr>
      </p:pic>
      <p:pic>
        <p:nvPicPr>
          <p:cNvPr id="6" name="Google Shape;54;p13"/>
          <p:cNvPicPr preferRelativeResize="0"/>
          <p:nvPr/>
        </p:nvPicPr>
        <p:blipFill rotWithShape="1">
          <a:blip r:embed="rId3"/>
          <a:srcRect/>
          <a:stretch>
            <a:fillRect/>
          </a:stretch>
        </p:blipFill>
        <p:spPr>
          <a:xfrm>
            <a:off x="0" y="5143512"/>
            <a:ext cx="9144000" cy="1714488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F837E8E3-6361-4FCD-B8E4-EAB1E983BBC2}"/>
              </a:ext>
            </a:extLst>
          </p:cNvPr>
          <p:cNvSpPr txBox="1"/>
          <p:nvPr/>
        </p:nvSpPr>
        <p:spPr>
          <a:xfrm>
            <a:off x="388268" y="2090172"/>
            <a:ext cx="8000156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/>
              <a:t>CLASS </a:t>
            </a:r>
            <a:r>
              <a:rPr lang="en-US" sz="2800" b="1" dirty="0" smtClean="0"/>
              <a:t>                : </a:t>
            </a:r>
            <a:r>
              <a:rPr lang="en-US" sz="2800" b="1" dirty="0"/>
              <a:t>UKG</a:t>
            </a:r>
          </a:p>
          <a:p>
            <a:r>
              <a:rPr lang="en-US" sz="2800" b="1" dirty="0" smtClean="0"/>
              <a:t>SUBJECT             :</a:t>
            </a:r>
            <a:r>
              <a:rPr lang="en-US" sz="2800" b="1" dirty="0"/>
              <a:t>MATHS   </a:t>
            </a:r>
          </a:p>
          <a:p>
            <a:r>
              <a:rPr lang="en-US" sz="2800" b="1" dirty="0" smtClean="0"/>
              <a:t>CHAPTER            :21</a:t>
            </a:r>
            <a:endParaRPr lang="en-US" sz="2800" b="1" dirty="0"/>
          </a:p>
          <a:p>
            <a:r>
              <a:rPr lang="en-US" sz="2800" b="1" dirty="0"/>
              <a:t>CHAPTER </a:t>
            </a:r>
            <a:r>
              <a:rPr lang="en-US" sz="2800" b="1" dirty="0" smtClean="0"/>
              <a:t>NAME:</a:t>
            </a:r>
            <a:r>
              <a:rPr lang="en-US" sz="2800" b="1" dirty="0" smtClean="0"/>
              <a:t>MONEY</a:t>
            </a:r>
            <a:endParaRPr lang="en-US" sz="2800" b="1" dirty="0"/>
          </a:p>
          <a:p>
            <a:r>
              <a:rPr lang="en-US" sz="2800" b="1" dirty="0"/>
              <a:t>TOPIC </a:t>
            </a:r>
            <a:r>
              <a:rPr lang="en-US" sz="2800" b="1" dirty="0" smtClean="0"/>
              <a:t>                  :BOOK </a:t>
            </a:r>
            <a:r>
              <a:rPr lang="en-US" sz="2800" b="1" dirty="0"/>
              <a:t>PAGE-131TO 134)	</a:t>
            </a:r>
            <a:endParaRPr lang="en-IN" sz="28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80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pSp>
        <p:nvGrpSpPr>
          <p:cNvPr id="50177" name=" 123"/>
          <p:cNvGrpSpPr>
            <a:grpSpLocks/>
          </p:cNvGrpSpPr>
          <p:nvPr/>
        </p:nvGrpSpPr>
        <p:grpSpPr bwMode="auto">
          <a:xfrm>
            <a:off x="263633" y="1107265"/>
            <a:ext cx="8539069" cy="4643470"/>
            <a:chOff x="585" y="880"/>
            <a:chExt cx="16035" cy="8025"/>
          </a:xfrm>
        </p:grpSpPr>
        <p:pic>
          <p:nvPicPr>
            <p:cNvPr id="50179" name=" 125"/>
            <p:cNvPicPr>
              <a:picLocks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3315" y="1545"/>
              <a:ext cx="10080" cy="7135"/>
            </a:xfrm>
            <a:prstGeom prst="rect">
              <a:avLst/>
            </a:prstGeom>
            <a:noFill/>
          </p:spPr>
        </p:pic>
        <p:sp>
          <p:nvSpPr>
            <p:cNvPr id="50178" name=" 124"/>
            <p:cNvSpPr>
              <a:spLocks/>
            </p:cNvSpPr>
            <p:nvPr/>
          </p:nvSpPr>
          <p:spPr bwMode="auto">
            <a:xfrm>
              <a:off x="615" y="910"/>
              <a:ext cx="15975" cy="7965"/>
            </a:xfrm>
            <a:prstGeom prst="rect">
              <a:avLst/>
            </a:prstGeom>
            <a:noFill/>
            <a:ln w="38100">
              <a:solidFill>
                <a:srgbClr val="44536A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50181" name="Rectangle 5"/>
          <p:cNvSpPr>
            <a:spLocks noChangeArrowheads="1"/>
          </p:cNvSpPr>
          <p:nvPr/>
        </p:nvSpPr>
        <p:spPr bwMode="auto">
          <a:xfrm>
            <a:off x="282575" y="4572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32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rlito"/>
                <a:cs typeface="Carlito"/>
              </a:rPr>
              <a:t/>
            </a:r>
            <a:br>
              <a:rPr kumimoji="0" lang="en-US" sz="32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rlito"/>
                <a:cs typeface="Carlito"/>
              </a:rPr>
            </a:br>
            <a:r>
              <a:rPr kumimoji="0" lang="en-US" sz="3200" b="1" i="0" u="none" strike="noStrike" cap="none" normalizeH="0" baseline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Carlito"/>
                <a:cs typeface="Carlito"/>
              </a:rPr>
              <a:t>WHAT IS MONEY ?</a:t>
            </a: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7" name="image1.png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8094791" y="228600"/>
            <a:ext cx="978984" cy="72028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5" name="Rectangle 5"/>
          <p:cNvSpPr>
            <a:spLocks noChangeArrowheads="1"/>
          </p:cNvSpPr>
          <p:nvPr/>
        </p:nvSpPr>
        <p:spPr bwMode="auto">
          <a:xfrm>
            <a:off x="428596" y="0"/>
            <a:ext cx="8358246" cy="23391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3200" b="1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Carlito" charset="0"/>
                <a:cs typeface="Carlito" charset="0"/>
              </a:rPr>
              <a:t>Let us know the </a:t>
            </a:r>
            <a:r>
              <a:rPr kumimoji="0" lang="en-US" sz="3200" b="1" i="0" u="none" strike="noStrike" cap="none" normalizeH="0" baseline="0" dirty="0" err="1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Carlito" charset="0"/>
                <a:cs typeface="Carlito" charset="0"/>
              </a:rPr>
              <a:t>paise</a:t>
            </a:r>
            <a:r>
              <a:rPr kumimoji="0" lang="en-US" sz="3200" b="1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Carlito" charset="0"/>
                <a:cs typeface="Carlito" charset="0"/>
              </a:rPr>
              <a:t> and rupee</a:t>
            </a:r>
            <a:endParaRPr kumimoji="0" lang="en-US" sz="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2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Carlito" charset="0"/>
              <a:cs typeface="Carlito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32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rlito" charset="0"/>
                <a:cs typeface="Carlito" charset="0"/>
              </a:rPr>
              <a:t>A </a:t>
            </a:r>
            <a:r>
              <a:rPr kumimoji="0" lang="en-US" sz="32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rlito" charset="0"/>
                <a:cs typeface="Carlito" charset="0"/>
              </a:rPr>
              <a:t>paise</a:t>
            </a:r>
            <a:r>
              <a:rPr kumimoji="0" lang="en-US" sz="32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rlito" charset="0"/>
                <a:cs typeface="Carlito" charset="0"/>
              </a:rPr>
              <a:t> or rupee are unit of measurement of money in India.</a:t>
            </a:r>
            <a:endParaRPr kumimoji="0" lang="en-US" sz="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51201" name=" 119"/>
          <p:cNvGrpSpPr>
            <a:grpSpLocks/>
          </p:cNvGrpSpPr>
          <p:nvPr/>
        </p:nvGrpSpPr>
        <p:grpSpPr bwMode="auto">
          <a:xfrm>
            <a:off x="5643570" y="2571744"/>
            <a:ext cx="584200" cy="727075"/>
            <a:chOff x="7903" y="240"/>
            <a:chExt cx="920" cy="1145"/>
          </a:xfrm>
        </p:grpSpPr>
        <p:sp>
          <p:nvSpPr>
            <p:cNvPr id="51204" name=" 122"/>
            <p:cNvSpPr>
              <a:spLocks/>
            </p:cNvSpPr>
            <p:nvPr/>
          </p:nvSpPr>
          <p:spPr bwMode="auto">
            <a:xfrm>
              <a:off x="7912" y="249"/>
              <a:ext cx="900" cy="1125"/>
            </a:xfrm>
            <a:prstGeom prst="rect">
              <a:avLst/>
            </a:prstGeom>
            <a:solidFill>
              <a:srgbClr val="FFE699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203" name=" 121"/>
            <p:cNvSpPr>
              <a:spLocks/>
            </p:cNvSpPr>
            <p:nvPr/>
          </p:nvSpPr>
          <p:spPr bwMode="auto">
            <a:xfrm>
              <a:off x="7912" y="249"/>
              <a:ext cx="900" cy="1125"/>
            </a:xfrm>
            <a:prstGeom prst="rect">
              <a:avLst/>
            </a:prstGeom>
            <a:noFill/>
            <a:ln w="12700">
              <a:solidFill>
                <a:srgbClr val="FF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pic>
          <p:nvPicPr>
            <p:cNvPr id="51202" name=" 120" descr="Finally, A symbol to represent the Indian's Rupee"/>
            <p:cNvPicPr>
              <a:picLocks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8085" y="557"/>
              <a:ext cx="585" cy="690"/>
            </a:xfrm>
            <a:prstGeom prst="rect">
              <a:avLst/>
            </a:prstGeom>
            <a:noFill/>
          </p:spPr>
        </p:pic>
      </p:grpSp>
      <p:sp>
        <p:nvSpPr>
          <p:cNvPr id="51206" name="Rectangle 6"/>
          <p:cNvSpPr>
            <a:spLocks noChangeArrowheads="1"/>
          </p:cNvSpPr>
          <p:nvPr/>
        </p:nvSpPr>
        <p:spPr bwMode="auto">
          <a:xfrm>
            <a:off x="642910" y="2714620"/>
            <a:ext cx="7059625" cy="20621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32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rlito" charset="0"/>
                <a:cs typeface="Carlito" charset="0"/>
              </a:rPr>
              <a:t>The symbol of rupee is -</a:t>
            </a:r>
            <a:endParaRPr kumimoji="0" lang="en-US" sz="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32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rlito" charset="0"/>
                <a:cs typeface="Carlito" charset="0"/>
              </a:rPr>
              <a:t>We use money in shape of coins and notes to purchase things</a:t>
            </a:r>
            <a:endParaRPr kumimoji="0" lang="en-US" sz="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32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rlito" charset="0"/>
                <a:cs typeface="Carlito" charset="0"/>
              </a:rPr>
              <a:t>like -</a:t>
            </a: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3" name="Picture 2" descr="C:\Users\ARUNJYOTI DAS\Desktop\images\51IM+jkaEbL._SY355_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28662" y="4643446"/>
            <a:ext cx="1500198" cy="1552682"/>
          </a:xfrm>
          <a:prstGeom prst="rect">
            <a:avLst/>
          </a:prstGeom>
          <a:noFill/>
        </p:spPr>
      </p:pic>
      <p:pic>
        <p:nvPicPr>
          <p:cNvPr id="9" name="Picture 8" descr="C:\Users\ARUNJYOTI DAS\Desktop\images\94-942176_red-balloons-png-red-balloon-transparent-background-png.pn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857488" y="4572008"/>
            <a:ext cx="1357321" cy="2000264"/>
          </a:xfrm>
          <a:prstGeom prst="rect">
            <a:avLst/>
          </a:prstGeom>
          <a:noFill/>
        </p:spPr>
      </p:pic>
      <p:pic>
        <p:nvPicPr>
          <p:cNvPr id="10" name="Picture 9" descr="C:\Users\ARUNJYOTI DAS\Desktop\preview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786314" y="4572008"/>
            <a:ext cx="1460616" cy="17442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 descr="C:\Users\ARUNJYOTI DAS\Desktop\images\351-3517011_red-cliparts-pencil-red-pencil-clipart-hd-png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 rot="18514138">
            <a:off x="6286512" y="5357826"/>
            <a:ext cx="2215035" cy="438140"/>
          </a:xfrm>
          <a:prstGeom prst="rect">
            <a:avLst/>
          </a:prstGeom>
          <a:noFill/>
        </p:spPr>
      </p:pic>
      <p:pic>
        <p:nvPicPr>
          <p:cNvPr id="12" name="image1.png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7493959" y="0"/>
            <a:ext cx="1632854" cy="89791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61" name=" 105"/>
          <p:cNvGrpSpPr>
            <a:grpSpLocks/>
          </p:cNvGrpSpPr>
          <p:nvPr/>
        </p:nvGrpSpPr>
        <p:grpSpPr bwMode="auto">
          <a:xfrm>
            <a:off x="500034" y="1071546"/>
            <a:ext cx="8348237" cy="2290435"/>
            <a:chOff x="1552" y="807"/>
            <a:chExt cx="16681" cy="4005"/>
          </a:xfrm>
        </p:grpSpPr>
        <p:sp>
          <p:nvSpPr>
            <p:cNvPr id="2062" name=" 115"/>
            <p:cNvSpPr>
              <a:spLocks/>
            </p:cNvSpPr>
            <p:nvPr/>
          </p:nvSpPr>
          <p:spPr bwMode="auto">
            <a:xfrm>
              <a:off x="1552" y="807"/>
              <a:ext cx="16681" cy="4005"/>
            </a:xfrm>
            <a:custGeom>
              <a:avLst/>
              <a:gdLst>
                <a:gd name="T0" fmla="*/ 16012 w 16681"/>
                <a:gd name="T1" fmla="*/ 808 h 4005"/>
                <a:gd name="T2" fmla="*/ 667 w 16681"/>
                <a:gd name="T3" fmla="*/ 808 h 4005"/>
                <a:gd name="T4" fmla="*/ 589 w 16681"/>
                <a:gd name="T5" fmla="*/ 812 h 4005"/>
                <a:gd name="T6" fmla="*/ 514 w 16681"/>
                <a:gd name="T7" fmla="*/ 825 h 4005"/>
                <a:gd name="T8" fmla="*/ 442 w 16681"/>
                <a:gd name="T9" fmla="*/ 847 h 4005"/>
                <a:gd name="T10" fmla="*/ 373 w 16681"/>
                <a:gd name="T11" fmla="*/ 875 h 4005"/>
                <a:gd name="T12" fmla="*/ 309 w 16681"/>
                <a:gd name="T13" fmla="*/ 912 h 4005"/>
                <a:gd name="T14" fmla="*/ 250 w 16681"/>
                <a:gd name="T15" fmla="*/ 954 h 4005"/>
                <a:gd name="T16" fmla="*/ 195 w 16681"/>
                <a:gd name="T17" fmla="*/ 1003 h 4005"/>
                <a:gd name="T18" fmla="*/ 146 w 16681"/>
                <a:gd name="T19" fmla="*/ 1058 h 4005"/>
                <a:gd name="T20" fmla="*/ 103 w 16681"/>
                <a:gd name="T21" fmla="*/ 1117 h 4005"/>
                <a:gd name="T22" fmla="*/ 67 w 16681"/>
                <a:gd name="T23" fmla="*/ 1181 h 4005"/>
                <a:gd name="T24" fmla="*/ 38 w 16681"/>
                <a:gd name="T25" fmla="*/ 1250 h 4005"/>
                <a:gd name="T26" fmla="*/ 17 w 16681"/>
                <a:gd name="T27" fmla="*/ 1322 h 4005"/>
                <a:gd name="T28" fmla="*/ 4 w 16681"/>
                <a:gd name="T29" fmla="*/ 1397 h 4005"/>
                <a:gd name="T30" fmla="*/ 0 w 16681"/>
                <a:gd name="T31" fmla="*/ 1475 h 4005"/>
                <a:gd name="T32" fmla="*/ 0 w 16681"/>
                <a:gd name="T33" fmla="*/ 4145 h 4005"/>
                <a:gd name="T34" fmla="*/ 4 w 16681"/>
                <a:gd name="T35" fmla="*/ 4223 h 4005"/>
                <a:gd name="T36" fmla="*/ 17 w 16681"/>
                <a:gd name="T37" fmla="*/ 4298 h 4005"/>
                <a:gd name="T38" fmla="*/ 38 w 16681"/>
                <a:gd name="T39" fmla="*/ 4370 h 4005"/>
                <a:gd name="T40" fmla="*/ 67 w 16681"/>
                <a:gd name="T41" fmla="*/ 4439 h 4005"/>
                <a:gd name="T42" fmla="*/ 103 w 16681"/>
                <a:gd name="T43" fmla="*/ 4503 h 4005"/>
                <a:gd name="T44" fmla="*/ 146 w 16681"/>
                <a:gd name="T45" fmla="*/ 4563 h 4005"/>
                <a:gd name="T46" fmla="*/ 195 w 16681"/>
                <a:gd name="T47" fmla="*/ 4617 h 4005"/>
                <a:gd name="T48" fmla="*/ 250 w 16681"/>
                <a:gd name="T49" fmla="*/ 4666 h 4005"/>
                <a:gd name="T50" fmla="*/ 309 w 16681"/>
                <a:gd name="T51" fmla="*/ 4709 h 4005"/>
                <a:gd name="T52" fmla="*/ 373 w 16681"/>
                <a:gd name="T53" fmla="*/ 4745 h 4005"/>
                <a:gd name="T54" fmla="*/ 442 w 16681"/>
                <a:gd name="T55" fmla="*/ 4774 h 4005"/>
                <a:gd name="T56" fmla="*/ 514 w 16681"/>
                <a:gd name="T57" fmla="*/ 4795 h 4005"/>
                <a:gd name="T58" fmla="*/ 589 w 16681"/>
                <a:gd name="T59" fmla="*/ 4808 h 4005"/>
                <a:gd name="T60" fmla="*/ 667 w 16681"/>
                <a:gd name="T61" fmla="*/ 4813 h 4005"/>
                <a:gd name="T62" fmla="*/ 16012 w 16681"/>
                <a:gd name="T63" fmla="*/ 4813 h 4005"/>
                <a:gd name="T64" fmla="*/ 16085 w 16681"/>
                <a:gd name="T65" fmla="*/ 4809 h 4005"/>
                <a:gd name="T66" fmla="*/ 16155 w 16681"/>
                <a:gd name="T67" fmla="*/ 4797 h 4005"/>
                <a:gd name="T68" fmla="*/ 16223 w 16681"/>
                <a:gd name="T69" fmla="*/ 4779 h 4005"/>
                <a:gd name="T70" fmla="*/ 16288 w 16681"/>
                <a:gd name="T71" fmla="*/ 4753 h 4005"/>
                <a:gd name="T72" fmla="*/ 16349 w 16681"/>
                <a:gd name="T73" fmla="*/ 4721 h 4005"/>
                <a:gd name="T74" fmla="*/ 16406 w 16681"/>
                <a:gd name="T75" fmla="*/ 4684 h 4005"/>
                <a:gd name="T76" fmla="*/ 16459 w 16681"/>
                <a:gd name="T77" fmla="*/ 4641 h 4005"/>
                <a:gd name="T78" fmla="*/ 16508 w 16681"/>
                <a:gd name="T79" fmla="*/ 4592 h 4005"/>
                <a:gd name="T80" fmla="*/ 16551 w 16681"/>
                <a:gd name="T81" fmla="*/ 4539 h 4005"/>
                <a:gd name="T82" fmla="*/ 16588 w 16681"/>
                <a:gd name="T83" fmla="*/ 4482 h 4005"/>
                <a:gd name="T84" fmla="*/ 16620 w 16681"/>
                <a:gd name="T85" fmla="*/ 4421 h 4005"/>
                <a:gd name="T86" fmla="*/ 16646 w 16681"/>
                <a:gd name="T87" fmla="*/ 4356 h 4005"/>
                <a:gd name="T88" fmla="*/ 16664 w 16681"/>
                <a:gd name="T89" fmla="*/ 4288 h 4005"/>
                <a:gd name="T90" fmla="*/ 16676 w 16681"/>
                <a:gd name="T91" fmla="*/ 4218 h 4005"/>
                <a:gd name="T92" fmla="*/ 16680 w 16681"/>
                <a:gd name="T93" fmla="*/ 4145 h 4005"/>
                <a:gd name="T94" fmla="*/ 16680 w 16681"/>
                <a:gd name="T95" fmla="*/ 1475 h 4005"/>
                <a:gd name="T96" fmla="*/ 16675 w 16681"/>
                <a:gd name="T97" fmla="*/ 1397 h 4005"/>
                <a:gd name="T98" fmla="*/ 16662 w 16681"/>
                <a:gd name="T99" fmla="*/ 1322 h 4005"/>
                <a:gd name="T100" fmla="*/ 16641 w 16681"/>
                <a:gd name="T101" fmla="*/ 1250 h 4005"/>
                <a:gd name="T102" fmla="*/ 16612 w 16681"/>
                <a:gd name="T103" fmla="*/ 1181 h 4005"/>
                <a:gd name="T104" fmla="*/ 16576 w 16681"/>
                <a:gd name="T105" fmla="*/ 1117 h 4005"/>
                <a:gd name="T106" fmla="*/ 16533 w 16681"/>
                <a:gd name="T107" fmla="*/ 1058 h 4005"/>
                <a:gd name="T108" fmla="*/ 16484 w 16681"/>
                <a:gd name="T109" fmla="*/ 1003 h 4005"/>
                <a:gd name="T110" fmla="*/ 16430 w 16681"/>
                <a:gd name="T111" fmla="*/ 954 h 4005"/>
                <a:gd name="T112" fmla="*/ 16370 w 16681"/>
                <a:gd name="T113" fmla="*/ 912 h 4005"/>
                <a:gd name="T114" fmla="*/ 16306 w 16681"/>
                <a:gd name="T115" fmla="*/ 875 h 4005"/>
                <a:gd name="T116" fmla="*/ 16237 w 16681"/>
                <a:gd name="T117" fmla="*/ 847 h 4005"/>
                <a:gd name="T118" fmla="*/ 16165 w 16681"/>
                <a:gd name="T119" fmla="*/ 825 h 4005"/>
                <a:gd name="T120" fmla="*/ 16090 w 16681"/>
                <a:gd name="T121" fmla="*/ 812 h 4005"/>
                <a:gd name="T122" fmla="*/ 16012 w 16681"/>
                <a:gd name="T123" fmla="*/ 808 h 4005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0" t="0" r="r" b="b"/>
              <a:pathLst>
                <a:path w="16681" h="4005">
                  <a:moveTo>
                    <a:pt x="16012" y="0"/>
                  </a:moveTo>
                  <a:lnTo>
                    <a:pt x="667" y="0"/>
                  </a:lnTo>
                  <a:lnTo>
                    <a:pt x="589" y="4"/>
                  </a:lnTo>
                  <a:lnTo>
                    <a:pt x="514" y="17"/>
                  </a:lnTo>
                  <a:lnTo>
                    <a:pt x="442" y="39"/>
                  </a:lnTo>
                  <a:lnTo>
                    <a:pt x="373" y="67"/>
                  </a:lnTo>
                  <a:lnTo>
                    <a:pt x="309" y="104"/>
                  </a:lnTo>
                  <a:lnTo>
                    <a:pt x="250" y="146"/>
                  </a:lnTo>
                  <a:lnTo>
                    <a:pt x="195" y="195"/>
                  </a:lnTo>
                  <a:lnTo>
                    <a:pt x="146" y="250"/>
                  </a:lnTo>
                  <a:lnTo>
                    <a:pt x="103" y="309"/>
                  </a:lnTo>
                  <a:lnTo>
                    <a:pt x="67" y="373"/>
                  </a:lnTo>
                  <a:lnTo>
                    <a:pt x="38" y="442"/>
                  </a:lnTo>
                  <a:lnTo>
                    <a:pt x="17" y="514"/>
                  </a:lnTo>
                  <a:lnTo>
                    <a:pt x="4" y="589"/>
                  </a:lnTo>
                  <a:lnTo>
                    <a:pt x="0" y="667"/>
                  </a:lnTo>
                  <a:lnTo>
                    <a:pt x="0" y="3337"/>
                  </a:lnTo>
                  <a:lnTo>
                    <a:pt x="4" y="3415"/>
                  </a:lnTo>
                  <a:lnTo>
                    <a:pt x="17" y="3490"/>
                  </a:lnTo>
                  <a:lnTo>
                    <a:pt x="38" y="3562"/>
                  </a:lnTo>
                  <a:lnTo>
                    <a:pt x="67" y="3631"/>
                  </a:lnTo>
                  <a:lnTo>
                    <a:pt x="103" y="3695"/>
                  </a:lnTo>
                  <a:lnTo>
                    <a:pt x="146" y="3755"/>
                  </a:lnTo>
                  <a:lnTo>
                    <a:pt x="195" y="3809"/>
                  </a:lnTo>
                  <a:lnTo>
                    <a:pt x="250" y="3858"/>
                  </a:lnTo>
                  <a:lnTo>
                    <a:pt x="309" y="3901"/>
                  </a:lnTo>
                  <a:lnTo>
                    <a:pt x="373" y="3937"/>
                  </a:lnTo>
                  <a:lnTo>
                    <a:pt x="442" y="3966"/>
                  </a:lnTo>
                  <a:lnTo>
                    <a:pt x="514" y="3987"/>
                  </a:lnTo>
                  <a:lnTo>
                    <a:pt x="589" y="4000"/>
                  </a:lnTo>
                  <a:lnTo>
                    <a:pt x="667" y="4005"/>
                  </a:lnTo>
                  <a:lnTo>
                    <a:pt x="16012" y="4005"/>
                  </a:lnTo>
                  <a:lnTo>
                    <a:pt x="16085" y="4001"/>
                  </a:lnTo>
                  <a:lnTo>
                    <a:pt x="16155" y="3989"/>
                  </a:lnTo>
                  <a:lnTo>
                    <a:pt x="16223" y="3971"/>
                  </a:lnTo>
                  <a:lnTo>
                    <a:pt x="16288" y="3945"/>
                  </a:lnTo>
                  <a:lnTo>
                    <a:pt x="16349" y="3913"/>
                  </a:lnTo>
                  <a:lnTo>
                    <a:pt x="16406" y="3876"/>
                  </a:lnTo>
                  <a:lnTo>
                    <a:pt x="16459" y="3833"/>
                  </a:lnTo>
                  <a:lnTo>
                    <a:pt x="16508" y="3784"/>
                  </a:lnTo>
                  <a:lnTo>
                    <a:pt x="16551" y="3731"/>
                  </a:lnTo>
                  <a:lnTo>
                    <a:pt x="16588" y="3674"/>
                  </a:lnTo>
                  <a:lnTo>
                    <a:pt x="16620" y="3613"/>
                  </a:lnTo>
                  <a:lnTo>
                    <a:pt x="16646" y="3548"/>
                  </a:lnTo>
                  <a:lnTo>
                    <a:pt x="16664" y="3480"/>
                  </a:lnTo>
                  <a:lnTo>
                    <a:pt x="16676" y="3410"/>
                  </a:lnTo>
                  <a:lnTo>
                    <a:pt x="16680" y="3337"/>
                  </a:lnTo>
                  <a:lnTo>
                    <a:pt x="16680" y="667"/>
                  </a:lnTo>
                  <a:lnTo>
                    <a:pt x="16675" y="589"/>
                  </a:lnTo>
                  <a:lnTo>
                    <a:pt x="16662" y="514"/>
                  </a:lnTo>
                  <a:lnTo>
                    <a:pt x="16641" y="442"/>
                  </a:lnTo>
                  <a:lnTo>
                    <a:pt x="16612" y="373"/>
                  </a:lnTo>
                  <a:lnTo>
                    <a:pt x="16576" y="309"/>
                  </a:lnTo>
                  <a:lnTo>
                    <a:pt x="16533" y="250"/>
                  </a:lnTo>
                  <a:lnTo>
                    <a:pt x="16484" y="195"/>
                  </a:lnTo>
                  <a:lnTo>
                    <a:pt x="16430" y="146"/>
                  </a:lnTo>
                  <a:lnTo>
                    <a:pt x="16370" y="104"/>
                  </a:lnTo>
                  <a:lnTo>
                    <a:pt x="16306" y="67"/>
                  </a:lnTo>
                  <a:lnTo>
                    <a:pt x="16237" y="39"/>
                  </a:lnTo>
                  <a:lnTo>
                    <a:pt x="16165" y="17"/>
                  </a:lnTo>
                  <a:lnTo>
                    <a:pt x="16090" y="4"/>
                  </a:lnTo>
                  <a:lnTo>
                    <a:pt x="16012" y="0"/>
                  </a:lnTo>
                  <a:close/>
                </a:path>
              </a:pathLst>
            </a:custGeom>
            <a:solidFill>
              <a:srgbClr val="F1F1F1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63" name=" 114"/>
            <p:cNvSpPr>
              <a:spLocks/>
            </p:cNvSpPr>
            <p:nvPr/>
          </p:nvSpPr>
          <p:spPr bwMode="auto">
            <a:xfrm>
              <a:off x="1552" y="807"/>
              <a:ext cx="16681" cy="4005"/>
            </a:xfrm>
            <a:custGeom>
              <a:avLst/>
              <a:gdLst>
                <a:gd name="T0" fmla="*/ 0 w 16681"/>
                <a:gd name="T1" fmla="*/ 1475 h 4005"/>
                <a:gd name="T2" fmla="*/ 4 w 16681"/>
                <a:gd name="T3" fmla="*/ 1397 h 4005"/>
                <a:gd name="T4" fmla="*/ 17 w 16681"/>
                <a:gd name="T5" fmla="*/ 1322 h 4005"/>
                <a:gd name="T6" fmla="*/ 38 w 16681"/>
                <a:gd name="T7" fmla="*/ 1250 h 4005"/>
                <a:gd name="T8" fmla="*/ 67 w 16681"/>
                <a:gd name="T9" fmla="*/ 1181 h 4005"/>
                <a:gd name="T10" fmla="*/ 103 w 16681"/>
                <a:gd name="T11" fmla="*/ 1117 h 4005"/>
                <a:gd name="T12" fmla="*/ 146 w 16681"/>
                <a:gd name="T13" fmla="*/ 1058 h 4005"/>
                <a:gd name="T14" fmla="*/ 195 w 16681"/>
                <a:gd name="T15" fmla="*/ 1003 h 4005"/>
                <a:gd name="T16" fmla="*/ 250 w 16681"/>
                <a:gd name="T17" fmla="*/ 954 h 4005"/>
                <a:gd name="T18" fmla="*/ 309 w 16681"/>
                <a:gd name="T19" fmla="*/ 912 h 4005"/>
                <a:gd name="T20" fmla="*/ 373 w 16681"/>
                <a:gd name="T21" fmla="*/ 875 h 4005"/>
                <a:gd name="T22" fmla="*/ 442 w 16681"/>
                <a:gd name="T23" fmla="*/ 847 h 4005"/>
                <a:gd name="T24" fmla="*/ 514 w 16681"/>
                <a:gd name="T25" fmla="*/ 825 h 4005"/>
                <a:gd name="T26" fmla="*/ 589 w 16681"/>
                <a:gd name="T27" fmla="*/ 812 h 4005"/>
                <a:gd name="T28" fmla="*/ 667 w 16681"/>
                <a:gd name="T29" fmla="*/ 808 h 4005"/>
                <a:gd name="T30" fmla="*/ 16012 w 16681"/>
                <a:gd name="T31" fmla="*/ 808 h 4005"/>
                <a:gd name="T32" fmla="*/ 16090 w 16681"/>
                <a:gd name="T33" fmla="*/ 812 h 4005"/>
                <a:gd name="T34" fmla="*/ 16165 w 16681"/>
                <a:gd name="T35" fmla="*/ 825 h 4005"/>
                <a:gd name="T36" fmla="*/ 16237 w 16681"/>
                <a:gd name="T37" fmla="*/ 847 h 4005"/>
                <a:gd name="T38" fmla="*/ 16306 w 16681"/>
                <a:gd name="T39" fmla="*/ 875 h 4005"/>
                <a:gd name="T40" fmla="*/ 16370 w 16681"/>
                <a:gd name="T41" fmla="*/ 912 h 4005"/>
                <a:gd name="T42" fmla="*/ 16430 w 16681"/>
                <a:gd name="T43" fmla="*/ 954 h 4005"/>
                <a:gd name="T44" fmla="*/ 16484 w 16681"/>
                <a:gd name="T45" fmla="*/ 1003 h 4005"/>
                <a:gd name="T46" fmla="*/ 16533 w 16681"/>
                <a:gd name="T47" fmla="*/ 1058 h 4005"/>
                <a:gd name="T48" fmla="*/ 16576 w 16681"/>
                <a:gd name="T49" fmla="*/ 1117 h 4005"/>
                <a:gd name="T50" fmla="*/ 16612 w 16681"/>
                <a:gd name="T51" fmla="*/ 1181 h 4005"/>
                <a:gd name="T52" fmla="*/ 16641 w 16681"/>
                <a:gd name="T53" fmla="*/ 1250 h 4005"/>
                <a:gd name="T54" fmla="*/ 16662 w 16681"/>
                <a:gd name="T55" fmla="*/ 1322 h 4005"/>
                <a:gd name="T56" fmla="*/ 16675 w 16681"/>
                <a:gd name="T57" fmla="*/ 1397 h 4005"/>
                <a:gd name="T58" fmla="*/ 16680 w 16681"/>
                <a:gd name="T59" fmla="*/ 1475 h 4005"/>
                <a:gd name="T60" fmla="*/ 16680 w 16681"/>
                <a:gd name="T61" fmla="*/ 4145 h 4005"/>
                <a:gd name="T62" fmla="*/ 16676 w 16681"/>
                <a:gd name="T63" fmla="*/ 4218 h 4005"/>
                <a:gd name="T64" fmla="*/ 16664 w 16681"/>
                <a:gd name="T65" fmla="*/ 4288 h 4005"/>
                <a:gd name="T66" fmla="*/ 16646 w 16681"/>
                <a:gd name="T67" fmla="*/ 4356 h 4005"/>
                <a:gd name="T68" fmla="*/ 16620 w 16681"/>
                <a:gd name="T69" fmla="*/ 4421 h 4005"/>
                <a:gd name="T70" fmla="*/ 16588 w 16681"/>
                <a:gd name="T71" fmla="*/ 4482 h 4005"/>
                <a:gd name="T72" fmla="*/ 16551 w 16681"/>
                <a:gd name="T73" fmla="*/ 4539 h 4005"/>
                <a:gd name="T74" fmla="*/ 16508 w 16681"/>
                <a:gd name="T75" fmla="*/ 4592 h 4005"/>
                <a:gd name="T76" fmla="*/ 16459 w 16681"/>
                <a:gd name="T77" fmla="*/ 4641 h 4005"/>
                <a:gd name="T78" fmla="*/ 16406 w 16681"/>
                <a:gd name="T79" fmla="*/ 4684 h 4005"/>
                <a:gd name="T80" fmla="*/ 16349 w 16681"/>
                <a:gd name="T81" fmla="*/ 4721 h 4005"/>
                <a:gd name="T82" fmla="*/ 16288 w 16681"/>
                <a:gd name="T83" fmla="*/ 4753 h 4005"/>
                <a:gd name="T84" fmla="*/ 16223 w 16681"/>
                <a:gd name="T85" fmla="*/ 4779 h 4005"/>
                <a:gd name="T86" fmla="*/ 16155 w 16681"/>
                <a:gd name="T87" fmla="*/ 4797 h 4005"/>
                <a:gd name="T88" fmla="*/ 16085 w 16681"/>
                <a:gd name="T89" fmla="*/ 4809 h 4005"/>
                <a:gd name="T90" fmla="*/ 16012 w 16681"/>
                <a:gd name="T91" fmla="*/ 4813 h 4005"/>
                <a:gd name="T92" fmla="*/ 667 w 16681"/>
                <a:gd name="T93" fmla="*/ 4813 h 4005"/>
                <a:gd name="T94" fmla="*/ 589 w 16681"/>
                <a:gd name="T95" fmla="*/ 4808 h 4005"/>
                <a:gd name="T96" fmla="*/ 514 w 16681"/>
                <a:gd name="T97" fmla="*/ 4795 h 4005"/>
                <a:gd name="T98" fmla="*/ 442 w 16681"/>
                <a:gd name="T99" fmla="*/ 4774 h 4005"/>
                <a:gd name="T100" fmla="*/ 373 w 16681"/>
                <a:gd name="T101" fmla="*/ 4745 h 4005"/>
                <a:gd name="T102" fmla="*/ 309 w 16681"/>
                <a:gd name="T103" fmla="*/ 4709 h 4005"/>
                <a:gd name="T104" fmla="*/ 250 w 16681"/>
                <a:gd name="T105" fmla="*/ 4666 h 4005"/>
                <a:gd name="T106" fmla="*/ 195 w 16681"/>
                <a:gd name="T107" fmla="*/ 4617 h 4005"/>
                <a:gd name="T108" fmla="*/ 146 w 16681"/>
                <a:gd name="T109" fmla="*/ 4563 h 4005"/>
                <a:gd name="T110" fmla="*/ 103 w 16681"/>
                <a:gd name="T111" fmla="*/ 4503 h 4005"/>
                <a:gd name="T112" fmla="*/ 67 w 16681"/>
                <a:gd name="T113" fmla="*/ 4439 h 4005"/>
                <a:gd name="T114" fmla="*/ 38 w 16681"/>
                <a:gd name="T115" fmla="*/ 4370 h 4005"/>
                <a:gd name="T116" fmla="*/ 17 w 16681"/>
                <a:gd name="T117" fmla="*/ 4298 h 4005"/>
                <a:gd name="T118" fmla="*/ 4 w 16681"/>
                <a:gd name="T119" fmla="*/ 4223 h 4005"/>
                <a:gd name="T120" fmla="*/ 0 w 16681"/>
                <a:gd name="T121" fmla="*/ 4145 h 4005"/>
                <a:gd name="T122" fmla="*/ 0 w 16681"/>
                <a:gd name="T123" fmla="*/ 1475 h 4005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0" t="0" r="r" b="b"/>
              <a:pathLst>
                <a:path w="16681" h="4005">
                  <a:moveTo>
                    <a:pt x="0" y="667"/>
                  </a:moveTo>
                  <a:lnTo>
                    <a:pt x="4" y="589"/>
                  </a:lnTo>
                  <a:lnTo>
                    <a:pt x="17" y="514"/>
                  </a:lnTo>
                  <a:lnTo>
                    <a:pt x="38" y="442"/>
                  </a:lnTo>
                  <a:lnTo>
                    <a:pt x="67" y="373"/>
                  </a:lnTo>
                  <a:lnTo>
                    <a:pt x="103" y="309"/>
                  </a:lnTo>
                  <a:lnTo>
                    <a:pt x="146" y="250"/>
                  </a:lnTo>
                  <a:lnTo>
                    <a:pt x="195" y="195"/>
                  </a:lnTo>
                  <a:lnTo>
                    <a:pt x="250" y="146"/>
                  </a:lnTo>
                  <a:lnTo>
                    <a:pt x="309" y="104"/>
                  </a:lnTo>
                  <a:lnTo>
                    <a:pt x="373" y="67"/>
                  </a:lnTo>
                  <a:lnTo>
                    <a:pt x="442" y="39"/>
                  </a:lnTo>
                  <a:lnTo>
                    <a:pt x="514" y="17"/>
                  </a:lnTo>
                  <a:lnTo>
                    <a:pt x="589" y="4"/>
                  </a:lnTo>
                  <a:lnTo>
                    <a:pt x="667" y="0"/>
                  </a:lnTo>
                  <a:lnTo>
                    <a:pt x="16012" y="0"/>
                  </a:lnTo>
                  <a:lnTo>
                    <a:pt x="16090" y="4"/>
                  </a:lnTo>
                  <a:lnTo>
                    <a:pt x="16165" y="17"/>
                  </a:lnTo>
                  <a:lnTo>
                    <a:pt x="16237" y="39"/>
                  </a:lnTo>
                  <a:lnTo>
                    <a:pt x="16306" y="67"/>
                  </a:lnTo>
                  <a:lnTo>
                    <a:pt x="16370" y="104"/>
                  </a:lnTo>
                  <a:lnTo>
                    <a:pt x="16430" y="146"/>
                  </a:lnTo>
                  <a:lnTo>
                    <a:pt x="16484" y="195"/>
                  </a:lnTo>
                  <a:lnTo>
                    <a:pt x="16533" y="250"/>
                  </a:lnTo>
                  <a:lnTo>
                    <a:pt x="16576" y="309"/>
                  </a:lnTo>
                  <a:lnTo>
                    <a:pt x="16612" y="373"/>
                  </a:lnTo>
                  <a:lnTo>
                    <a:pt x="16641" y="442"/>
                  </a:lnTo>
                  <a:lnTo>
                    <a:pt x="16662" y="514"/>
                  </a:lnTo>
                  <a:lnTo>
                    <a:pt x="16675" y="589"/>
                  </a:lnTo>
                  <a:lnTo>
                    <a:pt x="16680" y="667"/>
                  </a:lnTo>
                  <a:lnTo>
                    <a:pt x="16680" y="3337"/>
                  </a:lnTo>
                  <a:lnTo>
                    <a:pt x="16676" y="3410"/>
                  </a:lnTo>
                  <a:lnTo>
                    <a:pt x="16664" y="3480"/>
                  </a:lnTo>
                  <a:lnTo>
                    <a:pt x="16646" y="3548"/>
                  </a:lnTo>
                  <a:lnTo>
                    <a:pt x="16620" y="3613"/>
                  </a:lnTo>
                  <a:lnTo>
                    <a:pt x="16588" y="3674"/>
                  </a:lnTo>
                  <a:lnTo>
                    <a:pt x="16551" y="3731"/>
                  </a:lnTo>
                  <a:lnTo>
                    <a:pt x="16508" y="3784"/>
                  </a:lnTo>
                  <a:lnTo>
                    <a:pt x="16459" y="3833"/>
                  </a:lnTo>
                  <a:lnTo>
                    <a:pt x="16406" y="3876"/>
                  </a:lnTo>
                  <a:lnTo>
                    <a:pt x="16349" y="3913"/>
                  </a:lnTo>
                  <a:lnTo>
                    <a:pt x="16288" y="3945"/>
                  </a:lnTo>
                  <a:lnTo>
                    <a:pt x="16223" y="3971"/>
                  </a:lnTo>
                  <a:lnTo>
                    <a:pt x="16155" y="3989"/>
                  </a:lnTo>
                  <a:lnTo>
                    <a:pt x="16085" y="4001"/>
                  </a:lnTo>
                  <a:lnTo>
                    <a:pt x="16012" y="4005"/>
                  </a:lnTo>
                  <a:lnTo>
                    <a:pt x="667" y="4005"/>
                  </a:lnTo>
                  <a:lnTo>
                    <a:pt x="589" y="4000"/>
                  </a:lnTo>
                  <a:lnTo>
                    <a:pt x="514" y="3987"/>
                  </a:lnTo>
                  <a:lnTo>
                    <a:pt x="442" y="3966"/>
                  </a:lnTo>
                  <a:lnTo>
                    <a:pt x="373" y="3937"/>
                  </a:lnTo>
                  <a:lnTo>
                    <a:pt x="309" y="3901"/>
                  </a:lnTo>
                  <a:lnTo>
                    <a:pt x="250" y="3858"/>
                  </a:lnTo>
                  <a:lnTo>
                    <a:pt x="195" y="3809"/>
                  </a:lnTo>
                  <a:lnTo>
                    <a:pt x="146" y="3755"/>
                  </a:lnTo>
                  <a:lnTo>
                    <a:pt x="103" y="3695"/>
                  </a:lnTo>
                  <a:lnTo>
                    <a:pt x="67" y="3631"/>
                  </a:lnTo>
                  <a:lnTo>
                    <a:pt x="38" y="3562"/>
                  </a:lnTo>
                  <a:lnTo>
                    <a:pt x="17" y="3490"/>
                  </a:lnTo>
                  <a:lnTo>
                    <a:pt x="4" y="3415"/>
                  </a:lnTo>
                  <a:lnTo>
                    <a:pt x="0" y="3337"/>
                  </a:lnTo>
                  <a:lnTo>
                    <a:pt x="0" y="667"/>
                  </a:lnTo>
                  <a:close/>
                </a:path>
              </a:pathLst>
            </a:custGeom>
            <a:noFill/>
            <a:ln w="12700">
              <a:solidFill>
                <a:srgbClr val="DAE2F3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pic>
          <p:nvPicPr>
            <p:cNvPr id="2064" name=" 113"/>
            <p:cNvPicPr>
              <a:picLocks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9510" y="1160"/>
              <a:ext cx="2739" cy="2235"/>
            </a:xfrm>
            <a:prstGeom prst="rect">
              <a:avLst/>
            </a:prstGeom>
            <a:noFill/>
          </p:spPr>
        </p:pic>
        <p:pic>
          <p:nvPicPr>
            <p:cNvPr id="2065" name=" 112"/>
            <p:cNvPicPr>
              <a:picLocks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13830" y="1190"/>
              <a:ext cx="2701" cy="2250"/>
            </a:xfrm>
            <a:prstGeom prst="rect">
              <a:avLst/>
            </a:prstGeom>
            <a:noFill/>
          </p:spPr>
        </p:pic>
        <p:pic>
          <p:nvPicPr>
            <p:cNvPr id="2066" name=" 111"/>
            <p:cNvPicPr>
              <a:picLocks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5790" y="1085"/>
              <a:ext cx="2747" cy="2250"/>
            </a:xfrm>
            <a:prstGeom prst="rect">
              <a:avLst/>
            </a:prstGeom>
            <a:noFill/>
          </p:spPr>
        </p:pic>
        <p:pic>
          <p:nvPicPr>
            <p:cNvPr id="2067" name=" 110"/>
            <p:cNvPicPr>
              <a:picLocks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1890" y="1115"/>
              <a:ext cx="3079" cy="2235"/>
            </a:xfrm>
            <a:prstGeom prst="rect">
              <a:avLst/>
            </a:prstGeom>
            <a:noFill/>
          </p:spPr>
        </p:pic>
        <p:sp>
          <p:nvSpPr>
            <p:cNvPr id="2068" name=" 109"/>
            <p:cNvSpPr txBox="1">
              <a:spLocks/>
            </p:cNvSpPr>
            <p:nvPr/>
          </p:nvSpPr>
          <p:spPr bwMode="auto">
            <a:xfrm>
              <a:off x="2169" y="3691"/>
              <a:ext cx="1892" cy="64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258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069" name=" 108"/>
            <p:cNvSpPr txBox="1">
              <a:spLocks/>
            </p:cNvSpPr>
            <p:nvPr/>
          </p:nvSpPr>
          <p:spPr bwMode="auto">
            <a:xfrm>
              <a:off x="5699" y="3691"/>
              <a:ext cx="2219" cy="64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258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070" name=" 107"/>
            <p:cNvSpPr txBox="1">
              <a:spLocks/>
            </p:cNvSpPr>
            <p:nvPr/>
          </p:nvSpPr>
          <p:spPr bwMode="auto">
            <a:xfrm>
              <a:off x="10475" y="3735"/>
              <a:ext cx="2204" cy="64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258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071" name=" 106"/>
            <p:cNvSpPr txBox="1">
              <a:spLocks/>
            </p:cNvSpPr>
            <p:nvPr/>
          </p:nvSpPr>
          <p:spPr bwMode="auto">
            <a:xfrm>
              <a:off x="13656" y="3796"/>
              <a:ext cx="2650" cy="64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258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24" name="Rectangle 23"/>
          <p:cNvSpPr/>
          <p:nvPr/>
        </p:nvSpPr>
        <p:spPr>
          <a:xfrm>
            <a:off x="2786050" y="2143116"/>
            <a:ext cx="1414170" cy="101816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fontAlgn="base">
              <a:lnSpc>
                <a:spcPct val="258000"/>
              </a:lnSpc>
              <a:spcBef>
                <a:spcPct val="0"/>
              </a:spcBef>
              <a:spcAft>
                <a:spcPts val="1000"/>
              </a:spcAft>
            </a:pPr>
            <a:r>
              <a:rPr lang="en-US" sz="2800" b="1" dirty="0">
                <a:latin typeface="Calibri" pitchFamily="34" charset="0"/>
                <a:cs typeface="Arial" pitchFamily="34" charset="0"/>
              </a:rPr>
              <a:t>50 </a:t>
            </a:r>
            <a:r>
              <a:rPr lang="en-US" sz="2800" b="1" dirty="0" err="1">
                <a:latin typeface="Calibri" pitchFamily="34" charset="0"/>
                <a:cs typeface="Arial" pitchFamily="34" charset="0"/>
              </a:rPr>
              <a:t>paise</a:t>
            </a:r>
            <a:endParaRPr lang="en-US" sz="28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4714876" y="2214554"/>
            <a:ext cx="1324402" cy="101816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fontAlgn="base">
              <a:lnSpc>
                <a:spcPct val="258000"/>
              </a:lnSpc>
              <a:spcBef>
                <a:spcPct val="0"/>
              </a:spcBef>
              <a:spcAft>
                <a:spcPts val="1000"/>
              </a:spcAft>
            </a:pPr>
            <a:r>
              <a:rPr lang="en-US" sz="2800" b="1" dirty="0">
                <a:latin typeface="Calibri" pitchFamily="34" charset="0"/>
                <a:cs typeface="Arial" pitchFamily="34" charset="0"/>
              </a:rPr>
              <a:t>1 rupee</a:t>
            </a:r>
            <a:endParaRPr lang="en-US" sz="28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714348" y="2071678"/>
            <a:ext cx="1548822" cy="101816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fontAlgn="base">
              <a:lnSpc>
                <a:spcPct val="258000"/>
              </a:lnSpc>
              <a:spcBef>
                <a:spcPct val="0"/>
              </a:spcBef>
              <a:spcAft>
                <a:spcPts val="1000"/>
              </a:spcAft>
            </a:pPr>
            <a:r>
              <a:rPr lang="en-US" sz="2800" b="1" dirty="0">
                <a:latin typeface="Calibri" pitchFamily="34" charset="0"/>
                <a:cs typeface="Arial" pitchFamily="34" charset="0"/>
              </a:rPr>
              <a:t> 5 rupees</a:t>
            </a:r>
            <a:endParaRPr lang="en-US" sz="28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6643702" y="2214554"/>
            <a:ext cx="1864125" cy="12040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lnSpc>
                <a:spcPct val="258000"/>
              </a:lnSpc>
              <a:spcBef>
                <a:spcPct val="0"/>
              </a:spcBef>
              <a:spcAft>
                <a:spcPts val="1000"/>
              </a:spcAft>
            </a:pPr>
            <a:r>
              <a:rPr lang="en-US" sz="2800" b="1" dirty="0">
                <a:latin typeface="Calibri" pitchFamily="34" charset="0"/>
                <a:cs typeface="Arial" pitchFamily="34" charset="0"/>
              </a:rPr>
              <a:t>10 rupees</a:t>
            </a:r>
            <a:endParaRPr lang="en-US" sz="2800" dirty="0"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1026" name=" 102"/>
          <p:cNvGrpSpPr>
            <a:grpSpLocks/>
          </p:cNvGrpSpPr>
          <p:nvPr/>
        </p:nvGrpSpPr>
        <p:grpSpPr bwMode="auto">
          <a:xfrm>
            <a:off x="642910" y="4500570"/>
            <a:ext cx="1885950" cy="1057275"/>
            <a:chOff x="1890" y="215"/>
            <a:chExt cx="2970" cy="1665"/>
          </a:xfrm>
        </p:grpSpPr>
        <p:pic>
          <p:nvPicPr>
            <p:cNvPr id="1027" name=" 104"/>
            <p:cNvPicPr>
              <a:picLocks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1935" y="260"/>
              <a:ext cx="2880" cy="1575"/>
            </a:xfrm>
            <a:prstGeom prst="rect">
              <a:avLst/>
            </a:prstGeom>
            <a:noFill/>
          </p:spPr>
        </p:pic>
        <p:sp>
          <p:nvSpPr>
            <p:cNvPr id="1028" name=" 103"/>
            <p:cNvSpPr>
              <a:spLocks/>
            </p:cNvSpPr>
            <p:nvPr/>
          </p:nvSpPr>
          <p:spPr bwMode="auto">
            <a:xfrm>
              <a:off x="1912" y="237"/>
              <a:ext cx="2925" cy="1620"/>
            </a:xfrm>
            <a:prstGeom prst="rect">
              <a:avLst/>
            </a:prstGeom>
            <a:noFill/>
            <a:ln w="28575">
              <a:solidFill>
                <a:srgbClr val="FF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1029" name=" 99"/>
          <p:cNvGrpSpPr>
            <a:grpSpLocks/>
          </p:cNvGrpSpPr>
          <p:nvPr/>
        </p:nvGrpSpPr>
        <p:grpSpPr bwMode="auto">
          <a:xfrm>
            <a:off x="2714612" y="4429132"/>
            <a:ext cx="1885950" cy="1066800"/>
            <a:chOff x="5565" y="245"/>
            <a:chExt cx="2970" cy="1680"/>
          </a:xfrm>
        </p:grpSpPr>
        <p:pic>
          <p:nvPicPr>
            <p:cNvPr id="1030" name=" 101"/>
            <p:cNvPicPr>
              <a:picLocks/>
            </p:cNvPicPr>
            <p:nvPr/>
          </p:nvPicPr>
          <p:blipFill>
            <a:blip r:embed="rId7"/>
            <a:srcRect/>
            <a:stretch>
              <a:fillRect/>
            </a:stretch>
          </p:blipFill>
          <p:spPr bwMode="auto">
            <a:xfrm>
              <a:off x="5610" y="290"/>
              <a:ext cx="2880" cy="1590"/>
            </a:xfrm>
            <a:prstGeom prst="rect">
              <a:avLst/>
            </a:prstGeom>
            <a:noFill/>
          </p:spPr>
        </p:pic>
        <p:sp>
          <p:nvSpPr>
            <p:cNvPr id="1031" name=" 100"/>
            <p:cNvSpPr>
              <a:spLocks/>
            </p:cNvSpPr>
            <p:nvPr/>
          </p:nvSpPr>
          <p:spPr bwMode="auto">
            <a:xfrm>
              <a:off x="5587" y="267"/>
              <a:ext cx="2925" cy="1635"/>
            </a:xfrm>
            <a:prstGeom prst="rect">
              <a:avLst/>
            </a:prstGeom>
            <a:noFill/>
            <a:ln w="28575">
              <a:solidFill>
                <a:srgbClr val="FF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2" name=" 96"/>
          <p:cNvGrpSpPr>
            <a:grpSpLocks/>
          </p:cNvGrpSpPr>
          <p:nvPr/>
        </p:nvGrpSpPr>
        <p:grpSpPr bwMode="auto">
          <a:xfrm>
            <a:off x="4929190" y="4500570"/>
            <a:ext cx="1885950" cy="1057275"/>
            <a:chOff x="9210" y="275"/>
            <a:chExt cx="2970" cy="1665"/>
          </a:xfrm>
        </p:grpSpPr>
        <p:pic>
          <p:nvPicPr>
            <p:cNvPr id="3" name=" 98"/>
            <p:cNvPicPr>
              <a:picLocks/>
            </p:cNvPicPr>
            <p:nvPr/>
          </p:nvPicPr>
          <p:blipFill>
            <a:blip r:embed="rId8"/>
            <a:srcRect/>
            <a:stretch>
              <a:fillRect/>
            </a:stretch>
          </p:blipFill>
          <p:spPr bwMode="auto">
            <a:xfrm>
              <a:off x="9255" y="320"/>
              <a:ext cx="2880" cy="1575"/>
            </a:xfrm>
            <a:prstGeom prst="rect">
              <a:avLst/>
            </a:prstGeom>
            <a:noFill/>
          </p:spPr>
        </p:pic>
        <p:sp>
          <p:nvSpPr>
            <p:cNvPr id="4" name=" 97"/>
            <p:cNvSpPr>
              <a:spLocks/>
            </p:cNvSpPr>
            <p:nvPr/>
          </p:nvSpPr>
          <p:spPr bwMode="auto">
            <a:xfrm>
              <a:off x="9232" y="297"/>
              <a:ext cx="2925" cy="1620"/>
            </a:xfrm>
            <a:prstGeom prst="rect">
              <a:avLst/>
            </a:prstGeom>
            <a:noFill/>
            <a:ln w="28575">
              <a:solidFill>
                <a:srgbClr val="FF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5" name=" 93"/>
          <p:cNvGrpSpPr>
            <a:grpSpLocks/>
          </p:cNvGrpSpPr>
          <p:nvPr/>
        </p:nvGrpSpPr>
        <p:grpSpPr bwMode="auto">
          <a:xfrm>
            <a:off x="7072330" y="4500570"/>
            <a:ext cx="1885950" cy="1057275"/>
            <a:chOff x="12690" y="290"/>
            <a:chExt cx="2970" cy="1665"/>
          </a:xfrm>
        </p:grpSpPr>
        <p:pic>
          <p:nvPicPr>
            <p:cNvPr id="6" name=" 95"/>
            <p:cNvPicPr>
              <a:picLocks/>
            </p:cNvPicPr>
            <p:nvPr/>
          </p:nvPicPr>
          <p:blipFill>
            <a:blip r:embed="rId9"/>
            <a:srcRect/>
            <a:stretch>
              <a:fillRect/>
            </a:stretch>
          </p:blipFill>
          <p:spPr bwMode="auto">
            <a:xfrm>
              <a:off x="12735" y="335"/>
              <a:ext cx="2880" cy="1575"/>
            </a:xfrm>
            <a:prstGeom prst="rect">
              <a:avLst/>
            </a:prstGeom>
            <a:noFill/>
          </p:spPr>
        </p:pic>
        <p:sp>
          <p:nvSpPr>
            <p:cNvPr id="7" name=" 94"/>
            <p:cNvSpPr>
              <a:spLocks/>
            </p:cNvSpPr>
            <p:nvPr/>
          </p:nvSpPr>
          <p:spPr bwMode="auto">
            <a:xfrm>
              <a:off x="12712" y="312"/>
              <a:ext cx="2925" cy="1620"/>
            </a:xfrm>
            <a:prstGeom prst="rect">
              <a:avLst/>
            </a:prstGeom>
            <a:noFill/>
            <a:ln w="28575">
              <a:solidFill>
                <a:srgbClr val="FF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9" name="Rectangle 28"/>
          <p:cNvSpPr/>
          <p:nvPr/>
        </p:nvSpPr>
        <p:spPr>
          <a:xfrm>
            <a:off x="642910" y="5072074"/>
            <a:ext cx="1548822" cy="101816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fontAlgn="base">
              <a:lnSpc>
                <a:spcPct val="258000"/>
              </a:lnSpc>
              <a:spcBef>
                <a:spcPct val="0"/>
              </a:spcBef>
              <a:spcAft>
                <a:spcPts val="1000"/>
              </a:spcAft>
            </a:pPr>
            <a:r>
              <a:rPr lang="en-US" sz="2800" b="1" dirty="0">
                <a:latin typeface="Calibri" pitchFamily="34" charset="0"/>
                <a:cs typeface="Arial" pitchFamily="34" charset="0"/>
              </a:rPr>
              <a:t> 5 rupees</a:t>
            </a:r>
            <a:endParaRPr lang="en-US" sz="28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2786050" y="5143512"/>
            <a:ext cx="1864125" cy="12040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lnSpc>
                <a:spcPct val="258000"/>
              </a:lnSpc>
              <a:spcBef>
                <a:spcPct val="0"/>
              </a:spcBef>
              <a:spcAft>
                <a:spcPts val="1000"/>
              </a:spcAft>
            </a:pPr>
            <a:r>
              <a:rPr lang="en-US" sz="2800" b="1" dirty="0">
                <a:latin typeface="Calibri" pitchFamily="34" charset="0"/>
                <a:cs typeface="Arial" pitchFamily="34" charset="0"/>
              </a:rPr>
              <a:t>10 rupees</a:t>
            </a:r>
            <a:endParaRPr lang="en-US" sz="28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5000628" y="5214950"/>
            <a:ext cx="1864125" cy="12040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lnSpc>
                <a:spcPct val="258000"/>
              </a:lnSpc>
              <a:spcBef>
                <a:spcPct val="0"/>
              </a:spcBef>
              <a:spcAft>
                <a:spcPts val="1000"/>
              </a:spcAft>
            </a:pPr>
            <a:r>
              <a:rPr lang="en-US" sz="2800" b="1" dirty="0">
                <a:latin typeface="Calibri" pitchFamily="34" charset="0"/>
                <a:cs typeface="Arial" pitchFamily="34" charset="0"/>
              </a:rPr>
              <a:t>20 rupees</a:t>
            </a:r>
            <a:endParaRPr lang="en-US" sz="28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7072330" y="5143512"/>
            <a:ext cx="1864125" cy="12040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lnSpc>
                <a:spcPct val="258000"/>
              </a:lnSpc>
              <a:spcBef>
                <a:spcPct val="0"/>
              </a:spcBef>
              <a:spcAft>
                <a:spcPts val="1000"/>
              </a:spcAft>
            </a:pPr>
            <a:r>
              <a:rPr lang="en-US" sz="2800" b="1" dirty="0">
                <a:latin typeface="Calibri" pitchFamily="34" charset="0"/>
                <a:cs typeface="Arial" pitchFamily="34" charset="0"/>
              </a:rPr>
              <a:t>100 rupees</a:t>
            </a:r>
            <a:endParaRPr lang="en-US" sz="28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2" name="Rectangle 51"/>
          <p:cNvSpPr/>
          <p:nvPr/>
        </p:nvSpPr>
        <p:spPr>
          <a:xfrm>
            <a:off x="357158" y="285728"/>
            <a:ext cx="4357718" cy="500066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/>
              <a:t>Coins are like  -</a:t>
            </a:r>
          </a:p>
        </p:txBody>
      </p:sp>
      <p:sp>
        <p:nvSpPr>
          <p:cNvPr id="53" name="Rectangle 52"/>
          <p:cNvSpPr/>
          <p:nvPr/>
        </p:nvSpPr>
        <p:spPr>
          <a:xfrm>
            <a:off x="564328" y="3653593"/>
            <a:ext cx="4357718" cy="500066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/>
              <a:t>Notes are like  -</a:t>
            </a:r>
          </a:p>
        </p:txBody>
      </p:sp>
      <p:pic>
        <p:nvPicPr>
          <p:cNvPr id="35" name="image1.png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7220762" y="65514"/>
            <a:ext cx="1857375" cy="72028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ARUNJYOTI DAS\Desktop\magnetic-pencil-box-500x50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81487" y="2176950"/>
            <a:ext cx="1928826" cy="1153438"/>
          </a:xfrm>
          <a:prstGeom prst="rect">
            <a:avLst/>
          </a:prstGeom>
          <a:noFill/>
        </p:spPr>
      </p:pic>
      <p:pic>
        <p:nvPicPr>
          <p:cNvPr id="3" name="Picture 2" descr="C:\Users\ARUNJYOTI DAS\Desktop\-1117Wx1400H-4912802430-multi-MODEL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4513" y="3446102"/>
            <a:ext cx="1928794" cy="1571636"/>
          </a:xfrm>
          <a:prstGeom prst="rect">
            <a:avLst/>
          </a:prstGeom>
          <a:noFill/>
        </p:spPr>
      </p:pic>
      <p:pic>
        <p:nvPicPr>
          <p:cNvPr id="2" name="Picture 2" descr="C:\Users\ARUNJYOTI DAS\Desktop\download (1)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06026" y="5421817"/>
            <a:ext cx="1717635" cy="1143008"/>
          </a:xfrm>
          <a:prstGeom prst="rect">
            <a:avLst/>
          </a:prstGeom>
          <a:noFill/>
        </p:spPr>
      </p:pic>
      <p:pic>
        <p:nvPicPr>
          <p:cNvPr id="4" name="Picture 2" descr="C:\Users\ARUNJYOTI DAS\Desktop\download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14348" y="571480"/>
            <a:ext cx="1714497" cy="1714497"/>
          </a:xfrm>
          <a:prstGeom prst="rect">
            <a:avLst/>
          </a:prstGeom>
          <a:noFill/>
        </p:spPr>
      </p:pic>
      <p:sp>
        <p:nvSpPr>
          <p:cNvPr id="6" name="Rectangle 5"/>
          <p:cNvSpPr/>
          <p:nvPr/>
        </p:nvSpPr>
        <p:spPr>
          <a:xfrm>
            <a:off x="100861" y="0"/>
            <a:ext cx="9043139" cy="984738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dirty="0"/>
              <a:t>Read   the tag on each object and say the </a:t>
            </a:r>
            <a:endParaRPr lang="en-US" sz="3200" dirty="0" smtClean="0"/>
          </a:p>
          <a:p>
            <a:r>
              <a:rPr lang="en-US" sz="3200" dirty="0" smtClean="0"/>
              <a:t>correct </a:t>
            </a:r>
            <a:r>
              <a:rPr lang="en-US" sz="3200" dirty="0"/>
              <a:t>money you need to buy  </a:t>
            </a:r>
            <a:r>
              <a:rPr lang="en-US" sz="3200" dirty="0" smtClean="0"/>
              <a:t>it.</a:t>
            </a:r>
            <a:endParaRPr lang="en-US" sz="3600" dirty="0"/>
          </a:p>
        </p:txBody>
      </p:sp>
      <p:pic>
        <p:nvPicPr>
          <p:cNvPr id="1028" name=" 56" descr="Finally, A symbol to represent the Indian's Rupee"/>
          <p:cNvPicPr>
            <a:picLocks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229626" y="5673819"/>
            <a:ext cx="370983" cy="547148"/>
          </a:xfrm>
          <a:prstGeom prst="rect">
            <a:avLst/>
          </a:prstGeom>
          <a:noFill/>
        </p:spPr>
      </p:pic>
      <p:grpSp>
        <p:nvGrpSpPr>
          <p:cNvPr id="10" name=" 54"/>
          <p:cNvGrpSpPr>
            <a:grpSpLocks/>
          </p:cNvGrpSpPr>
          <p:nvPr/>
        </p:nvGrpSpPr>
        <p:grpSpPr bwMode="auto">
          <a:xfrm>
            <a:off x="5357731" y="1071546"/>
            <a:ext cx="981493" cy="642620"/>
            <a:chOff x="13830" y="1697"/>
            <a:chExt cx="1546" cy="1012"/>
          </a:xfrm>
        </p:grpSpPr>
        <p:pic>
          <p:nvPicPr>
            <p:cNvPr id="11" name=" 56" descr="Finally, A symbol to represent the Indian's Rupee"/>
            <p:cNvPicPr>
              <a:picLocks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13830" y="1810"/>
              <a:ext cx="585" cy="684"/>
            </a:xfrm>
            <a:prstGeom prst="rect">
              <a:avLst/>
            </a:prstGeom>
            <a:noFill/>
          </p:spPr>
        </p:pic>
        <p:sp>
          <p:nvSpPr>
            <p:cNvPr id="12" name=" 55"/>
            <p:cNvSpPr txBox="1">
              <a:spLocks/>
            </p:cNvSpPr>
            <p:nvPr/>
          </p:nvSpPr>
          <p:spPr bwMode="auto">
            <a:xfrm>
              <a:off x="13830" y="1697"/>
              <a:ext cx="1546" cy="1012"/>
            </a:xfrm>
            <a:prstGeom prst="rect">
              <a:avLst/>
            </a:prstGeom>
            <a:noFill/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/>
            <a:p>
              <a:pPr marL="457200" marR="0" lvl="1" indent="0" algn="l" defTabSz="914400" rtl="0" eaLnBrk="1" fontAlgn="base" latinLnBrk="0" hangingPunct="1">
                <a:lnSpc>
                  <a:spcPct val="100000"/>
                </a:lnSpc>
                <a:spcBef>
                  <a:spcPts val="625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lang="en-US" sz="3200" b="1" dirty="0">
                  <a:solidFill>
                    <a:srgbClr val="FF0000"/>
                  </a:solidFill>
                  <a:latin typeface="Calibri" pitchFamily="34" charset="0"/>
                  <a:cs typeface="Arial" pitchFamily="34" charset="0"/>
                </a:rPr>
                <a:t>3</a:t>
              </a:r>
              <a:r>
                <a:rPr kumimoji="0" lang="en-US" sz="3200" b="1" i="0" u="none" strike="noStrike" cap="none" normalizeH="0" baseline="0" dirty="0">
                  <a:ln>
                    <a:noFill/>
                  </a:ln>
                  <a:solidFill>
                    <a:srgbClr val="FF0000"/>
                  </a:solidFill>
                  <a:effectLst/>
                  <a:latin typeface="Calibri" pitchFamily="34" charset="0"/>
                  <a:cs typeface="Arial" pitchFamily="34" charset="0"/>
                </a:rPr>
                <a:t>0</a:t>
              </a:r>
              <a:endParaRPr kumimoji="0" lang="en-US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13" name=" 54"/>
          <p:cNvGrpSpPr>
            <a:grpSpLocks/>
          </p:cNvGrpSpPr>
          <p:nvPr/>
        </p:nvGrpSpPr>
        <p:grpSpPr bwMode="auto">
          <a:xfrm>
            <a:off x="3952336" y="1149978"/>
            <a:ext cx="981493" cy="566420"/>
            <a:chOff x="12066" y="-204"/>
            <a:chExt cx="1546" cy="892"/>
          </a:xfrm>
        </p:grpSpPr>
        <p:pic>
          <p:nvPicPr>
            <p:cNvPr id="14" name=" 56" descr="Finally, A symbol to represent the Indian's Rupee"/>
            <p:cNvPicPr>
              <a:picLocks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12142" y="-103"/>
              <a:ext cx="585" cy="684"/>
            </a:xfrm>
            <a:prstGeom prst="rect">
              <a:avLst/>
            </a:prstGeom>
            <a:noFill/>
          </p:spPr>
        </p:pic>
        <p:sp>
          <p:nvSpPr>
            <p:cNvPr id="15" name=" 55"/>
            <p:cNvSpPr txBox="1">
              <a:spLocks/>
            </p:cNvSpPr>
            <p:nvPr/>
          </p:nvSpPr>
          <p:spPr bwMode="auto">
            <a:xfrm>
              <a:off x="12066" y="-204"/>
              <a:ext cx="1546" cy="892"/>
            </a:xfrm>
            <a:prstGeom prst="rect">
              <a:avLst/>
            </a:prstGeom>
            <a:noFill/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/>
            <a:p>
              <a:pPr marL="457200" marR="0" lvl="1" indent="0" algn="l" defTabSz="914400" rtl="0" eaLnBrk="1" fontAlgn="base" latinLnBrk="0" hangingPunct="1">
                <a:lnSpc>
                  <a:spcPct val="100000"/>
                </a:lnSpc>
                <a:spcBef>
                  <a:spcPts val="625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en-US" sz="3200" b="1" i="0" u="none" strike="noStrike" cap="none" normalizeH="0" baseline="0" dirty="0">
                  <a:ln>
                    <a:noFill/>
                  </a:ln>
                  <a:solidFill>
                    <a:srgbClr val="FF0000"/>
                  </a:solidFill>
                  <a:effectLst/>
                  <a:latin typeface="Calibri" pitchFamily="34" charset="0"/>
                  <a:cs typeface="Arial" pitchFamily="34" charset="0"/>
                </a:rPr>
                <a:t>10</a:t>
              </a:r>
              <a:endParaRPr kumimoji="0" lang="en-US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16" name=" 54"/>
          <p:cNvGrpSpPr>
            <a:grpSpLocks/>
          </p:cNvGrpSpPr>
          <p:nvPr/>
        </p:nvGrpSpPr>
        <p:grpSpPr bwMode="auto">
          <a:xfrm>
            <a:off x="6715140" y="1071546"/>
            <a:ext cx="981493" cy="642620"/>
            <a:chOff x="12029" y="-328"/>
            <a:chExt cx="1546" cy="1012"/>
          </a:xfrm>
        </p:grpSpPr>
        <p:pic>
          <p:nvPicPr>
            <p:cNvPr id="17" name=" 56" descr="Finally, A symbol to represent the Indian's Rupee"/>
            <p:cNvPicPr>
              <a:picLocks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12142" y="-103"/>
              <a:ext cx="585" cy="684"/>
            </a:xfrm>
            <a:prstGeom prst="rect">
              <a:avLst/>
            </a:prstGeom>
            <a:noFill/>
          </p:spPr>
        </p:pic>
        <p:sp>
          <p:nvSpPr>
            <p:cNvPr id="18" name=" 55"/>
            <p:cNvSpPr txBox="1">
              <a:spLocks/>
            </p:cNvSpPr>
            <p:nvPr/>
          </p:nvSpPr>
          <p:spPr bwMode="auto">
            <a:xfrm>
              <a:off x="12029" y="-328"/>
              <a:ext cx="1546" cy="1012"/>
            </a:xfrm>
            <a:prstGeom prst="rect">
              <a:avLst/>
            </a:prstGeom>
            <a:noFill/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/>
            <a:p>
              <a:pPr marL="457200" marR="0" lvl="1" indent="0" algn="l" defTabSz="914400" rtl="0" eaLnBrk="1" fontAlgn="base" latinLnBrk="0" hangingPunct="1">
                <a:lnSpc>
                  <a:spcPct val="100000"/>
                </a:lnSpc>
                <a:spcBef>
                  <a:spcPts val="625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lang="en-US" sz="3200" b="1" dirty="0">
                  <a:solidFill>
                    <a:srgbClr val="FF0000"/>
                  </a:solidFill>
                  <a:latin typeface="Calibri" pitchFamily="34" charset="0"/>
                  <a:cs typeface="Arial" pitchFamily="34" charset="0"/>
                </a:rPr>
                <a:t>5</a:t>
              </a:r>
              <a:r>
                <a:rPr kumimoji="0" lang="en-US" sz="3200" b="1" i="0" u="none" strike="noStrike" cap="none" normalizeH="0" baseline="0" dirty="0">
                  <a:ln>
                    <a:noFill/>
                  </a:ln>
                  <a:solidFill>
                    <a:srgbClr val="FF0000"/>
                  </a:solidFill>
                  <a:effectLst/>
                  <a:latin typeface="Calibri" pitchFamily="34" charset="0"/>
                  <a:cs typeface="Arial" pitchFamily="34" charset="0"/>
                </a:rPr>
                <a:t>0</a:t>
              </a:r>
              <a:endParaRPr kumimoji="0" lang="en-US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19" name=" 54"/>
          <p:cNvGrpSpPr>
            <a:grpSpLocks/>
          </p:cNvGrpSpPr>
          <p:nvPr/>
        </p:nvGrpSpPr>
        <p:grpSpPr bwMode="auto">
          <a:xfrm>
            <a:off x="1959615" y="2339242"/>
            <a:ext cx="6165753" cy="3979038"/>
            <a:chOff x="9152" y="44"/>
            <a:chExt cx="9712" cy="5140"/>
          </a:xfrm>
        </p:grpSpPr>
        <p:pic>
          <p:nvPicPr>
            <p:cNvPr id="20" name=" 56" descr="Finally, A symbol to represent the Indian's Rupee"/>
            <p:cNvPicPr>
              <a:picLocks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12706" y="55"/>
              <a:ext cx="585" cy="684"/>
            </a:xfrm>
            <a:prstGeom prst="rect">
              <a:avLst/>
            </a:prstGeom>
            <a:noFill/>
          </p:spPr>
        </p:pic>
        <p:sp>
          <p:nvSpPr>
            <p:cNvPr id="21" name=" 55"/>
            <p:cNvSpPr txBox="1">
              <a:spLocks/>
            </p:cNvSpPr>
            <p:nvPr/>
          </p:nvSpPr>
          <p:spPr bwMode="auto">
            <a:xfrm>
              <a:off x="12475" y="44"/>
              <a:ext cx="1546" cy="1012"/>
            </a:xfrm>
            <a:prstGeom prst="rect">
              <a:avLst/>
            </a:prstGeom>
            <a:noFill/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/>
            <a:p>
              <a:pPr marL="457200" marR="0" lvl="1" indent="0" algn="l" defTabSz="914400" rtl="0" eaLnBrk="1" fontAlgn="base" latinLnBrk="0" hangingPunct="1">
                <a:lnSpc>
                  <a:spcPct val="100000"/>
                </a:lnSpc>
                <a:spcBef>
                  <a:spcPts val="625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lang="en-US" sz="3200" b="1" dirty="0">
                  <a:solidFill>
                    <a:srgbClr val="FF0000"/>
                  </a:solidFill>
                  <a:latin typeface="Calibri" pitchFamily="34" charset="0"/>
                  <a:cs typeface="Arial" pitchFamily="34" charset="0"/>
                </a:rPr>
                <a:t>2</a:t>
              </a:r>
              <a:r>
                <a:rPr kumimoji="0" lang="en-US" sz="3200" b="1" i="0" u="none" strike="noStrike" cap="none" normalizeH="0" baseline="0" dirty="0">
                  <a:ln>
                    <a:noFill/>
                  </a:ln>
                  <a:solidFill>
                    <a:srgbClr val="FF0000"/>
                  </a:solidFill>
                  <a:effectLst/>
                  <a:latin typeface="Calibri" pitchFamily="34" charset="0"/>
                  <a:cs typeface="Arial" pitchFamily="34" charset="0"/>
                </a:rPr>
                <a:t>0</a:t>
              </a:r>
              <a:endParaRPr kumimoji="0" lang="en-US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8" name=" 55"/>
            <p:cNvSpPr txBox="1">
              <a:spLocks/>
            </p:cNvSpPr>
            <p:nvPr/>
          </p:nvSpPr>
          <p:spPr bwMode="auto">
            <a:xfrm>
              <a:off x="14739" y="1879"/>
              <a:ext cx="1913" cy="1012"/>
            </a:xfrm>
            <a:prstGeom prst="rect">
              <a:avLst/>
            </a:prstGeom>
            <a:noFill/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/>
            <a:p>
              <a:pPr marL="457200" marR="0" lvl="1" indent="0" algn="l" defTabSz="914400" rtl="0" eaLnBrk="1" fontAlgn="base" latinLnBrk="0" hangingPunct="1">
                <a:lnSpc>
                  <a:spcPct val="100000"/>
                </a:lnSpc>
                <a:spcBef>
                  <a:spcPts val="625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en-US" sz="3200" b="1" i="0" u="none" strike="noStrike" cap="none" normalizeH="0" baseline="0" dirty="0">
                  <a:ln>
                    <a:noFill/>
                  </a:ln>
                  <a:solidFill>
                    <a:srgbClr val="FF0000"/>
                  </a:solidFill>
                  <a:effectLst/>
                  <a:latin typeface="Calibri" pitchFamily="34" charset="0"/>
                  <a:cs typeface="Arial" pitchFamily="34" charset="0"/>
                </a:rPr>
                <a:t>100</a:t>
              </a:r>
              <a:endParaRPr kumimoji="0" lang="en-US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9" name=" 55"/>
            <p:cNvSpPr txBox="1">
              <a:spLocks/>
            </p:cNvSpPr>
            <p:nvPr/>
          </p:nvSpPr>
          <p:spPr bwMode="auto">
            <a:xfrm>
              <a:off x="12478" y="1905"/>
              <a:ext cx="1687" cy="1012"/>
            </a:xfrm>
            <a:prstGeom prst="rect">
              <a:avLst/>
            </a:prstGeom>
            <a:noFill/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/>
            <a:p>
              <a:pPr marL="457200" marR="0" lvl="1" indent="0" algn="l" defTabSz="914400" rtl="0" eaLnBrk="1" fontAlgn="base" latinLnBrk="0" hangingPunct="1">
                <a:lnSpc>
                  <a:spcPct val="100000"/>
                </a:lnSpc>
                <a:spcBef>
                  <a:spcPts val="625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lang="en-US" sz="3200" b="1" dirty="0">
                  <a:solidFill>
                    <a:srgbClr val="FF0000"/>
                  </a:solidFill>
                  <a:latin typeface="Calibri" pitchFamily="34" charset="0"/>
                  <a:cs typeface="Arial" pitchFamily="34" charset="0"/>
                </a:rPr>
                <a:t>50</a:t>
              </a:r>
              <a:endParaRPr kumimoji="0" lang="en-US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0" name=" 55"/>
            <p:cNvSpPr txBox="1">
              <a:spLocks/>
            </p:cNvSpPr>
            <p:nvPr/>
          </p:nvSpPr>
          <p:spPr bwMode="auto">
            <a:xfrm>
              <a:off x="17185" y="1879"/>
              <a:ext cx="1546" cy="1012"/>
            </a:xfrm>
            <a:prstGeom prst="rect">
              <a:avLst/>
            </a:prstGeom>
            <a:noFill/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/>
            <a:p>
              <a:pPr marL="457200" marR="0" lvl="1" indent="0" algn="l" defTabSz="914400" rtl="0" eaLnBrk="1" fontAlgn="base" latinLnBrk="0" hangingPunct="1">
                <a:lnSpc>
                  <a:spcPct val="100000"/>
                </a:lnSpc>
                <a:spcBef>
                  <a:spcPts val="625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lang="en-US" sz="3200" b="1" dirty="0">
                  <a:solidFill>
                    <a:srgbClr val="FF0000"/>
                  </a:solidFill>
                  <a:latin typeface="Calibri" pitchFamily="34" charset="0"/>
                  <a:cs typeface="Arial" pitchFamily="34" charset="0"/>
                </a:rPr>
                <a:t>7</a:t>
              </a:r>
              <a:r>
                <a:rPr kumimoji="0" lang="en-US" sz="3200" b="1" i="0" u="none" strike="noStrike" cap="none" normalizeH="0" baseline="0" dirty="0">
                  <a:ln>
                    <a:noFill/>
                  </a:ln>
                  <a:solidFill>
                    <a:srgbClr val="FF0000"/>
                  </a:solidFill>
                  <a:effectLst/>
                  <a:latin typeface="Calibri" pitchFamily="34" charset="0"/>
                  <a:cs typeface="Arial" pitchFamily="34" charset="0"/>
                </a:rPr>
                <a:t>0</a:t>
              </a:r>
              <a:endParaRPr kumimoji="0" lang="en-US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1" name=" 55"/>
            <p:cNvSpPr txBox="1">
              <a:spLocks/>
            </p:cNvSpPr>
            <p:nvPr/>
          </p:nvSpPr>
          <p:spPr bwMode="auto">
            <a:xfrm>
              <a:off x="12367" y="4172"/>
              <a:ext cx="1546" cy="1012"/>
            </a:xfrm>
            <a:prstGeom prst="rect">
              <a:avLst/>
            </a:prstGeom>
            <a:noFill/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/>
            <a:p>
              <a:pPr marL="457200" marR="0" lvl="1" indent="0" algn="l" defTabSz="914400" rtl="0" eaLnBrk="1" fontAlgn="base" latinLnBrk="0" hangingPunct="1">
                <a:lnSpc>
                  <a:spcPct val="100000"/>
                </a:lnSpc>
                <a:spcBef>
                  <a:spcPts val="625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en-US" sz="3200" b="1" i="0" u="none" strike="noStrike" cap="none" normalizeH="0" baseline="0" dirty="0">
                  <a:ln>
                    <a:noFill/>
                  </a:ln>
                  <a:solidFill>
                    <a:srgbClr val="FF0000"/>
                  </a:solidFill>
                  <a:effectLst/>
                  <a:latin typeface="Calibri" pitchFamily="34" charset="0"/>
                  <a:cs typeface="Arial" pitchFamily="34" charset="0"/>
                </a:rPr>
                <a:t>10</a:t>
              </a:r>
              <a:endParaRPr kumimoji="0" lang="en-US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2" name=" 55"/>
            <p:cNvSpPr txBox="1">
              <a:spLocks/>
            </p:cNvSpPr>
            <p:nvPr/>
          </p:nvSpPr>
          <p:spPr bwMode="auto">
            <a:xfrm>
              <a:off x="14955" y="4172"/>
              <a:ext cx="1546" cy="1012"/>
            </a:xfrm>
            <a:prstGeom prst="rect">
              <a:avLst/>
            </a:prstGeom>
            <a:noFill/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/>
            <a:p>
              <a:pPr marL="457200" marR="0" lvl="1" indent="0" algn="l" defTabSz="914400" rtl="0" eaLnBrk="1" fontAlgn="base" latinLnBrk="0" hangingPunct="1">
                <a:lnSpc>
                  <a:spcPct val="100000"/>
                </a:lnSpc>
                <a:spcBef>
                  <a:spcPts val="625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lang="en-US" sz="3200" b="1" dirty="0">
                  <a:solidFill>
                    <a:srgbClr val="FF0000"/>
                  </a:solidFill>
                  <a:latin typeface="Calibri" pitchFamily="34" charset="0"/>
                  <a:cs typeface="Arial" pitchFamily="34" charset="0"/>
                </a:rPr>
                <a:t>5</a:t>
              </a:r>
              <a:endParaRPr kumimoji="0" lang="en-US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3" name=" 55"/>
            <p:cNvSpPr txBox="1">
              <a:spLocks/>
            </p:cNvSpPr>
            <p:nvPr/>
          </p:nvSpPr>
          <p:spPr bwMode="auto">
            <a:xfrm>
              <a:off x="17318" y="4172"/>
              <a:ext cx="1546" cy="1012"/>
            </a:xfrm>
            <a:prstGeom prst="rect">
              <a:avLst/>
            </a:prstGeom>
            <a:noFill/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/>
            <a:p>
              <a:pPr marL="457200" marR="0" lvl="1" indent="0" algn="l" defTabSz="914400" rtl="0" eaLnBrk="1" fontAlgn="base" latinLnBrk="0" hangingPunct="1">
                <a:lnSpc>
                  <a:spcPct val="100000"/>
                </a:lnSpc>
                <a:spcBef>
                  <a:spcPts val="625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lang="en-US" sz="3200" b="1" dirty="0">
                  <a:solidFill>
                    <a:srgbClr val="FF0000"/>
                  </a:solidFill>
                  <a:latin typeface="Calibri" pitchFamily="34" charset="0"/>
                  <a:cs typeface="Arial" pitchFamily="34" charset="0"/>
                </a:rPr>
                <a:t>20</a:t>
              </a:r>
              <a:endParaRPr kumimoji="0" lang="en-US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6" name=" 55"/>
            <p:cNvSpPr txBox="1">
              <a:spLocks/>
            </p:cNvSpPr>
            <p:nvPr/>
          </p:nvSpPr>
          <p:spPr bwMode="auto">
            <a:xfrm>
              <a:off x="9152" y="2013"/>
              <a:ext cx="1687" cy="1012"/>
            </a:xfrm>
            <a:prstGeom prst="rect">
              <a:avLst/>
            </a:prstGeom>
            <a:noFill/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/>
            <a:p>
              <a:pPr marL="457200" marR="0" lvl="1" indent="0" algn="l" defTabSz="914400" rtl="0" eaLnBrk="1" fontAlgn="base" latinLnBrk="0" hangingPunct="1">
                <a:lnSpc>
                  <a:spcPct val="100000"/>
                </a:lnSpc>
                <a:spcBef>
                  <a:spcPts val="625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lang="en-US" sz="3200" b="1" dirty="0">
                  <a:solidFill>
                    <a:srgbClr val="FF0000"/>
                  </a:solidFill>
                  <a:latin typeface="Calibri" pitchFamily="34" charset="0"/>
                  <a:cs typeface="Arial" pitchFamily="34" charset="0"/>
                </a:rPr>
                <a:t>50</a:t>
              </a:r>
              <a:endParaRPr kumimoji="0" lang="en-US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7" name=" 55"/>
            <p:cNvSpPr txBox="1">
              <a:spLocks/>
            </p:cNvSpPr>
            <p:nvPr/>
          </p:nvSpPr>
          <p:spPr bwMode="auto">
            <a:xfrm>
              <a:off x="9605" y="4102"/>
              <a:ext cx="1546" cy="1012"/>
            </a:xfrm>
            <a:prstGeom prst="rect">
              <a:avLst/>
            </a:prstGeom>
            <a:noFill/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/>
            <a:p>
              <a:pPr marL="457200" marR="0" lvl="1" indent="0" algn="l" defTabSz="914400" rtl="0" eaLnBrk="1" fontAlgn="base" latinLnBrk="0" hangingPunct="1">
                <a:lnSpc>
                  <a:spcPct val="100000"/>
                </a:lnSpc>
                <a:spcBef>
                  <a:spcPts val="625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lang="en-US" sz="3200" b="1" dirty="0">
                  <a:solidFill>
                    <a:srgbClr val="FF0000"/>
                  </a:solidFill>
                  <a:latin typeface="Calibri" pitchFamily="34" charset="0"/>
                  <a:cs typeface="Arial" pitchFamily="34" charset="0"/>
                </a:rPr>
                <a:t>20</a:t>
              </a:r>
              <a:endParaRPr kumimoji="0" lang="en-US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22" name=" 54"/>
          <p:cNvGrpSpPr>
            <a:grpSpLocks/>
          </p:cNvGrpSpPr>
          <p:nvPr/>
        </p:nvGrpSpPr>
        <p:grpSpPr bwMode="auto">
          <a:xfrm>
            <a:off x="5357814" y="1071546"/>
            <a:ext cx="2410561" cy="1857375"/>
            <a:chOff x="13830" y="1697"/>
            <a:chExt cx="3797" cy="2925"/>
          </a:xfrm>
        </p:grpSpPr>
        <p:pic>
          <p:nvPicPr>
            <p:cNvPr id="23" name=" 56" descr="Finally, A symbol to represent the Indian's Rupee"/>
            <p:cNvPicPr>
              <a:picLocks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14055" y="3722"/>
              <a:ext cx="585" cy="684"/>
            </a:xfrm>
            <a:prstGeom prst="rect">
              <a:avLst/>
            </a:prstGeom>
            <a:noFill/>
          </p:spPr>
        </p:pic>
        <p:sp>
          <p:nvSpPr>
            <p:cNvPr id="24" name=" 55"/>
            <p:cNvSpPr txBox="1">
              <a:spLocks/>
            </p:cNvSpPr>
            <p:nvPr/>
          </p:nvSpPr>
          <p:spPr bwMode="auto">
            <a:xfrm>
              <a:off x="13830" y="1697"/>
              <a:ext cx="1546" cy="1012"/>
            </a:xfrm>
            <a:prstGeom prst="rect">
              <a:avLst/>
            </a:prstGeom>
            <a:noFill/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/>
            <a:p>
              <a:pPr marL="457200" marR="0" lvl="1" indent="0" algn="l" defTabSz="914400" rtl="0" eaLnBrk="1" fontAlgn="base" latinLnBrk="0" hangingPunct="1">
                <a:lnSpc>
                  <a:spcPct val="100000"/>
                </a:lnSpc>
                <a:spcBef>
                  <a:spcPts val="625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lang="en-US" sz="3200" b="1" dirty="0">
                  <a:solidFill>
                    <a:srgbClr val="FF0000"/>
                  </a:solidFill>
                  <a:latin typeface="Calibri" pitchFamily="34" charset="0"/>
                  <a:cs typeface="Arial" pitchFamily="34" charset="0"/>
                </a:rPr>
                <a:t>3</a:t>
              </a:r>
              <a:r>
                <a:rPr kumimoji="0" lang="en-US" sz="3200" b="1" i="0" u="none" strike="noStrike" cap="none" normalizeH="0" baseline="0" dirty="0">
                  <a:ln>
                    <a:noFill/>
                  </a:ln>
                  <a:solidFill>
                    <a:srgbClr val="FF0000"/>
                  </a:solidFill>
                  <a:effectLst/>
                  <a:latin typeface="Calibri" pitchFamily="34" charset="0"/>
                  <a:cs typeface="Arial" pitchFamily="34" charset="0"/>
                </a:rPr>
                <a:t>0</a:t>
              </a:r>
              <a:endParaRPr kumimoji="0" lang="en-US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5" name=" 55"/>
            <p:cNvSpPr txBox="1">
              <a:spLocks/>
            </p:cNvSpPr>
            <p:nvPr/>
          </p:nvSpPr>
          <p:spPr bwMode="auto">
            <a:xfrm>
              <a:off x="14014" y="3610"/>
              <a:ext cx="1546" cy="1012"/>
            </a:xfrm>
            <a:prstGeom prst="rect">
              <a:avLst/>
            </a:prstGeom>
            <a:noFill/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/>
            <a:p>
              <a:pPr marL="457200" marR="0" lvl="1" indent="0" algn="l" defTabSz="914400" rtl="0" eaLnBrk="1" fontAlgn="base" latinLnBrk="0" hangingPunct="1">
                <a:lnSpc>
                  <a:spcPct val="100000"/>
                </a:lnSpc>
                <a:spcBef>
                  <a:spcPts val="625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en-US" sz="3200" b="1" i="0" u="none" strike="noStrike" cap="none" normalizeH="0" baseline="0" dirty="0">
                  <a:ln>
                    <a:noFill/>
                  </a:ln>
                  <a:solidFill>
                    <a:srgbClr val="FF0000"/>
                  </a:solidFill>
                  <a:effectLst/>
                  <a:latin typeface="Calibri" pitchFamily="34" charset="0"/>
                  <a:cs typeface="Arial" pitchFamily="34" charset="0"/>
                </a:rPr>
                <a:t>40</a:t>
              </a:r>
              <a:endParaRPr kumimoji="0" lang="en-US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6" name=" 55"/>
            <p:cNvSpPr txBox="1">
              <a:spLocks/>
            </p:cNvSpPr>
            <p:nvPr/>
          </p:nvSpPr>
          <p:spPr bwMode="auto">
            <a:xfrm>
              <a:off x="16081" y="3610"/>
              <a:ext cx="1546" cy="1012"/>
            </a:xfrm>
            <a:prstGeom prst="rect">
              <a:avLst/>
            </a:prstGeom>
            <a:noFill/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/>
            <a:p>
              <a:pPr marL="457200" marR="0" lvl="1" indent="0" algn="l" defTabSz="914400" rtl="0" eaLnBrk="1" fontAlgn="base" latinLnBrk="0" hangingPunct="1">
                <a:lnSpc>
                  <a:spcPct val="100000"/>
                </a:lnSpc>
                <a:spcBef>
                  <a:spcPts val="625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en-US" sz="3200" b="1" i="0" u="none" strike="noStrike" cap="none" normalizeH="0" baseline="0" dirty="0">
                  <a:ln>
                    <a:noFill/>
                  </a:ln>
                  <a:solidFill>
                    <a:srgbClr val="FF0000"/>
                  </a:solidFill>
                  <a:effectLst/>
                  <a:latin typeface="Calibri" pitchFamily="34" charset="0"/>
                  <a:cs typeface="Arial" pitchFamily="34" charset="0"/>
                </a:rPr>
                <a:t>5</a:t>
              </a:r>
              <a:endParaRPr kumimoji="0" lang="en-US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pic>
          <p:nvPicPr>
            <p:cNvPr id="27" name=" 56" descr="Finally, A symbol to represent the Indian's Rupee"/>
            <p:cNvPicPr>
              <a:picLocks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16193" y="3722"/>
              <a:ext cx="585" cy="684"/>
            </a:xfrm>
            <a:prstGeom prst="rect">
              <a:avLst/>
            </a:prstGeom>
            <a:noFill/>
          </p:spPr>
        </p:pic>
      </p:grpSp>
      <p:pic>
        <p:nvPicPr>
          <p:cNvPr id="34" name=" 56" descr="Finally, A symbol to represent the Indian's Rupee"/>
          <p:cNvPicPr>
            <a:picLocks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140349" y="3872208"/>
            <a:ext cx="370983" cy="472967"/>
          </a:xfrm>
          <a:prstGeom prst="rect">
            <a:avLst/>
          </a:prstGeom>
          <a:noFill/>
        </p:spPr>
      </p:pic>
      <p:pic>
        <p:nvPicPr>
          <p:cNvPr id="35" name=" 56" descr="Finally, A symbol to represent the Indian's Rupee"/>
          <p:cNvPicPr>
            <a:picLocks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080875" y="5628505"/>
            <a:ext cx="293327" cy="472967"/>
          </a:xfrm>
          <a:prstGeom prst="rect">
            <a:avLst/>
          </a:prstGeom>
          <a:noFill/>
        </p:spPr>
      </p:pic>
      <p:pic>
        <p:nvPicPr>
          <p:cNvPr id="36" name=" 56" descr="Finally, A symbol to represent the Indian's Rupee"/>
          <p:cNvPicPr>
            <a:picLocks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7158272" y="3863508"/>
            <a:ext cx="370983" cy="366976"/>
          </a:xfrm>
          <a:prstGeom prst="rect">
            <a:avLst/>
          </a:prstGeom>
          <a:noFill/>
        </p:spPr>
      </p:pic>
      <p:pic>
        <p:nvPicPr>
          <p:cNvPr id="37" name=" 56" descr="Finally, A symbol to represent the Indian's Rupee"/>
          <p:cNvPicPr>
            <a:picLocks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664791" y="3842580"/>
            <a:ext cx="370983" cy="455380"/>
          </a:xfrm>
          <a:prstGeom prst="rect">
            <a:avLst/>
          </a:prstGeom>
          <a:noFill/>
        </p:spPr>
      </p:pic>
      <p:pic>
        <p:nvPicPr>
          <p:cNvPr id="38" name=" 56" descr="Finally, A symbol to represent the Indian's Rupee"/>
          <p:cNvPicPr>
            <a:picLocks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715538" y="5673407"/>
            <a:ext cx="370983" cy="506323"/>
          </a:xfrm>
          <a:prstGeom prst="rect">
            <a:avLst/>
          </a:prstGeom>
          <a:noFill/>
        </p:spPr>
      </p:pic>
      <p:pic>
        <p:nvPicPr>
          <p:cNvPr id="39" name=" 56" descr="Finally, A symbol to represent the Indian's Rupee"/>
          <p:cNvPicPr>
            <a:picLocks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7263639" y="5624434"/>
            <a:ext cx="370983" cy="472967"/>
          </a:xfrm>
          <a:prstGeom prst="rect">
            <a:avLst/>
          </a:prstGeom>
          <a:noFill/>
        </p:spPr>
      </p:pic>
      <p:grpSp>
        <p:nvGrpSpPr>
          <p:cNvPr id="40" name=" 54"/>
          <p:cNvGrpSpPr>
            <a:grpSpLocks/>
          </p:cNvGrpSpPr>
          <p:nvPr/>
        </p:nvGrpSpPr>
        <p:grpSpPr bwMode="auto">
          <a:xfrm>
            <a:off x="1596545" y="1514723"/>
            <a:ext cx="1124336" cy="1714500"/>
            <a:chOff x="12029" y="-328"/>
            <a:chExt cx="1771" cy="2700"/>
          </a:xfrm>
        </p:grpSpPr>
        <p:pic>
          <p:nvPicPr>
            <p:cNvPr id="41" name=" 56" descr="Finally, A symbol to represent the Indian's Rupee"/>
            <p:cNvPicPr>
              <a:picLocks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12142" y="-103"/>
              <a:ext cx="585" cy="684"/>
            </a:xfrm>
            <a:prstGeom prst="rect">
              <a:avLst/>
            </a:prstGeom>
            <a:noFill/>
          </p:spPr>
        </p:pic>
        <p:sp>
          <p:nvSpPr>
            <p:cNvPr id="42" name=" 55"/>
            <p:cNvSpPr txBox="1">
              <a:spLocks/>
            </p:cNvSpPr>
            <p:nvPr/>
          </p:nvSpPr>
          <p:spPr bwMode="auto">
            <a:xfrm>
              <a:off x="12029" y="-328"/>
              <a:ext cx="1546" cy="1012"/>
            </a:xfrm>
            <a:prstGeom prst="rect">
              <a:avLst/>
            </a:prstGeom>
            <a:noFill/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/>
            <a:p>
              <a:pPr marL="457200" marR="0" lvl="1" indent="0" algn="l" defTabSz="914400" rtl="0" eaLnBrk="1" fontAlgn="base" latinLnBrk="0" hangingPunct="1">
                <a:lnSpc>
                  <a:spcPct val="100000"/>
                </a:lnSpc>
                <a:spcBef>
                  <a:spcPts val="625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lang="en-US" sz="3200" b="1" dirty="0">
                  <a:solidFill>
                    <a:srgbClr val="FF0000"/>
                  </a:solidFill>
                  <a:latin typeface="Calibri" pitchFamily="34" charset="0"/>
                  <a:cs typeface="Arial" pitchFamily="34" charset="0"/>
                </a:rPr>
                <a:t>3</a:t>
              </a:r>
              <a:r>
                <a:rPr kumimoji="0" lang="en-US" sz="3200" b="1" i="0" u="none" strike="noStrike" cap="none" normalizeH="0" baseline="0" dirty="0">
                  <a:ln>
                    <a:noFill/>
                  </a:ln>
                  <a:solidFill>
                    <a:srgbClr val="FF0000"/>
                  </a:solidFill>
                  <a:effectLst/>
                  <a:latin typeface="Calibri" pitchFamily="34" charset="0"/>
                  <a:cs typeface="Arial" pitchFamily="34" charset="0"/>
                </a:rPr>
                <a:t>0</a:t>
              </a:r>
              <a:endParaRPr kumimoji="0" lang="en-US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3" name=" 55"/>
            <p:cNvSpPr txBox="1">
              <a:spLocks/>
            </p:cNvSpPr>
            <p:nvPr/>
          </p:nvSpPr>
          <p:spPr bwMode="auto">
            <a:xfrm>
              <a:off x="12254" y="1360"/>
              <a:ext cx="1546" cy="1012"/>
            </a:xfrm>
            <a:prstGeom prst="rect">
              <a:avLst/>
            </a:prstGeom>
            <a:noFill/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/>
            <a:p>
              <a:pPr marL="457200" marR="0" lvl="1" indent="0" algn="l" defTabSz="914400" rtl="0" eaLnBrk="1" fontAlgn="base" latinLnBrk="0" hangingPunct="1">
                <a:lnSpc>
                  <a:spcPct val="100000"/>
                </a:lnSpc>
                <a:spcBef>
                  <a:spcPts val="625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en-US" sz="3200" b="1" i="0" u="none" strike="noStrike" cap="none" normalizeH="0" baseline="0" dirty="0">
                  <a:ln>
                    <a:noFill/>
                  </a:ln>
                  <a:solidFill>
                    <a:srgbClr val="FF0000"/>
                  </a:solidFill>
                  <a:effectLst/>
                  <a:latin typeface="Calibri" pitchFamily="34" charset="0"/>
                  <a:cs typeface="Arial" pitchFamily="34" charset="0"/>
                </a:rPr>
                <a:t>20</a:t>
              </a:r>
              <a:endParaRPr kumimoji="0" lang="en-US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</p:grpSp>
      <p:pic>
        <p:nvPicPr>
          <p:cNvPr id="44" name=" 56" descr="Finally, A symbol to represent the Indian's Rupee"/>
          <p:cNvPicPr>
            <a:picLocks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044134" y="3927644"/>
            <a:ext cx="370983" cy="472967"/>
          </a:xfrm>
          <a:prstGeom prst="rect">
            <a:avLst/>
          </a:prstGeom>
          <a:noFill/>
        </p:spPr>
      </p:pic>
      <p:pic>
        <p:nvPicPr>
          <p:cNvPr id="45" name=" 56" descr="Finally, A symbol to represent the Indian's Rupee"/>
          <p:cNvPicPr>
            <a:picLocks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696271" y="2580709"/>
            <a:ext cx="370983" cy="472967"/>
          </a:xfrm>
          <a:prstGeom prst="rect">
            <a:avLst/>
          </a:prstGeom>
          <a:noFill/>
        </p:spPr>
      </p:pic>
      <p:sp>
        <p:nvSpPr>
          <p:cNvPr id="48" name="Oval 47"/>
          <p:cNvSpPr/>
          <p:nvPr/>
        </p:nvSpPr>
        <p:spPr>
          <a:xfrm>
            <a:off x="5212022" y="1023984"/>
            <a:ext cx="1267448" cy="708367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Oval 48"/>
          <p:cNvSpPr/>
          <p:nvPr/>
        </p:nvSpPr>
        <p:spPr>
          <a:xfrm>
            <a:off x="3952648" y="2228183"/>
            <a:ext cx="1357900" cy="100452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Oval 49"/>
          <p:cNvSpPr/>
          <p:nvPr/>
        </p:nvSpPr>
        <p:spPr>
          <a:xfrm>
            <a:off x="3897296" y="3637799"/>
            <a:ext cx="1357901" cy="1027369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Oval 50"/>
          <p:cNvSpPr/>
          <p:nvPr/>
        </p:nvSpPr>
        <p:spPr>
          <a:xfrm>
            <a:off x="6961672" y="5375889"/>
            <a:ext cx="1357351" cy="1143008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2" name="image1.png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7343763" y="0"/>
            <a:ext cx="1823393" cy="76645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" grpId="0" animBg="1"/>
      <p:bldP spid="49" grpId="0" animBg="1"/>
      <p:bldP spid="50" grpId="0" animBg="1"/>
      <p:bldP spid="51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Content Placeholder 3" descr="WRITING.jpg">
            <a:extLst>
              <a:ext uri="{FF2B5EF4-FFF2-40B4-BE49-F238E27FC236}">
                <a16:creationId xmlns:a16="http://schemas.microsoft.com/office/drawing/2014/main" xmlns="" id="{230D7A92-684C-4BBA-92C7-CE075A70D2C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9823" y="188640"/>
            <a:ext cx="8886674" cy="7120179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DA636AFC-EC4E-41F8-952F-9943A0D6EADD}"/>
              </a:ext>
            </a:extLst>
          </p:cNvPr>
          <p:cNvSpPr txBox="1"/>
          <p:nvPr/>
        </p:nvSpPr>
        <p:spPr>
          <a:xfrm>
            <a:off x="1403648" y="3140968"/>
            <a:ext cx="712879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/>
              <a:t>Let’s write in  bk </a:t>
            </a:r>
            <a:r>
              <a:rPr lang="en-US" sz="4800" dirty="0" err="1"/>
              <a:t>pg</a:t>
            </a:r>
            <a:r>
              <a:rPr lang="en-US" sz="4800" dirty="0"/>
              <a:t> no-149</a:t>
            </a:r>
            <a:endParaRPr lang="en-IN" sz="4800" dirty="0"/>
          </a:p>
        </p:txBody>
      </p:sp>
      <p:pic>
        <p:nvPicPr>
          <p:cNvPr id="4" name="image1.png">
            <a:extLst>
              <a:ext uri="{FF2B5EF4-FFF2-40B4-BE49-F238E27FC236}">
                <a16:creationId xmlns:a16="http://schemas.microsoft.com/office/drawing/2014/main" xmlns="" id="{0399C2D6-0CE5-4DF1-986C-920A3D3EBE63}"/>
              </a:ext>
            </a:extLst>
          </p:cNvPr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7273476" y="188640"/>
            <a:ext cx="1727392" cy="7264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84885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:\Users\ARUNJYOTI DAS\Downloads\CamScanner 12-03-2021 18.12.11_1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43609" y="0"/>
            <a:ext cx="7751038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Rectangle 2"/>
          <p:cNvSpPr/>
          <p:nvPr/>
        </p:nvSpPr>
        <p:spPr>
          <a:xfrm rot="18716929">
            <a:off x="-91545" y="214290"/>
            <a:ext cx="1500198" cy="714380"/>
          </a:xfrm>
          <a:prstGeom prst="rect">
            <a:avLst/>
          </a:prstGeom>
          <a:solidFill>
            <a:srgbClr val="FFFF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FF0000"/>
                </a:solidFill>
              </a:rPr>
              <a:t>C.W</a:t>
            </a:r>
            <a:endParaRPr lang="en-US" sz="2400" b="1" dirty="0">
              <a:solidFill>
                <a:srgbClr val="FF0000"/>
              </a:solidFill>
            </a:endParaRPr>
          </a:p>
          <a:p>
            <a:pPr algn="ctr"/>
            <a:r>
              <a:rPr lang="en-US" sz="2400" b="1" dirty="0">
                <a:solidFill>
                  <a:srgbClr val="FF0000"/>
                </a:solidFill>
              </a:rPr>
              <a:t>03/01/22</a:t>
            </a:r>
            <a:endParaRPr lang="en-US" sz="2800" b="1" dirty="0">
              <a:solidFill>
                <a:srgbClr val="FF0000"/>
              </a:solidFill>
            </a:endParaRPr>
          </a:p>
        </p:txBody>
      </p:sp>
      <p:pic>
        <p:nvPicPr>
          <p:cNvPr id="4" name="image1.png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7380312" y="50529"/>
            <a:ext cx="1763688" cy="69554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:\Users\ARUNJYOTI DAS\Downloads\CamScanner 12-03-2021 18.12.11_2 (1)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89668" y="492228"/>
            <a:ext cx="7858148" cy="63579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Rectangle 2"/>
          <p:cNvSpPr/>
          <p:nvPr/>
        </p:nvSpPr>
        <p:spPr>
          <a:xfrm rot="18449907">
            <a:off x="-93332" y="317383"/>
            <a:ext cx="1766000" cy="714380"/>
          </a:xfrm>
          <a:prstGeom prst="rect">
            <a:avLst/>
          </a:prstGeom>
          <a:solidFill>
            <a:srgbClr val="FFFF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rgbClr val="FF0000"/>
                </a:solidFill>
              </a:rPr>
              <a:t>HW</a:t>
            </a:r>
          </a:p>
          <a:p>
            <a:pPr algn="ctr"/>
            <a:r>
              <a:rPr lang="en-US" sz="2000" b="1" dirty="0">
                <a:solidFill>
                  <a:srgbClr val="FF0000"/>
                </a:solidFill>
              </a:rPr>
              <a:t>03/01/22</a:t>
            </a:r>
          </a:p>
          <a:p>
            <a:pPr algn="ctr"/>
            <a:endParaRPr lang="en-US" sz="2000" b="1" dirty="0">
              <a:solidFill>
                <a:srgbClr val="FF0000"/>
              </a:solidFill>
            </a:endParaRPr>
          </a:p>
        </p:txBody>
      </p:sp>
      <p:pic>
        <p:nvPicPr>
          <p:cNvPr id="5" name="image1.png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7380312" y="50529"/>
            <a:ext cx="1763688" cy="69554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" name="Google Shape;262;p20"/>
          <p:cNvSpPr txBox="1"/>
          <p:nvPr/>
        </p:nvSpPr>
        <p:spPr>
          <a:xfrm>
            <a:off x="648319" y="991333"/>
            <a:ext cx="7801200" cy="4749600"/>
          </a:xfrm>
          <a:prstGeom prst="rect">
            <a:avLst/>
          </a:prstGeom>
          <a:solidFill>
            <a:srgbClr val="92D050"/>
          </a:solidFill>
          <a:ln w="9525" cap="flat" cmpd="sng">
            <a:solidFill>
              <a:srgbClr val="0096A7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0000" dir="5400000" rotWithShape="0">
              <a:srgbClr val="000000">
                <a:alpha val="37254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457200" marR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rPr lang="en-US" sz="40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THANKING YOU</a:t>
            </a:r>
            <a:endParaRPr sz="4000" b="1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rPr lang="en-US" sz="4000" b="1" i="0" u="none" strike="noStrike" cap="non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ODM EDUCATIONAL GROUP</a:t>
            </a:r>
            <a:endParaRPr sz="4000" b="1" i="0" u="none" strike="noStrike" cap="none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4" name="image1.png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7380312" y="50529"/>
            <a:ext cx="1763688" cy="69554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234</TotalTime>
  <Words>133</Words>
  <Application>Microsoft Office PowerPoint</Application>
  <PresentationFormat>On-screen Show (4:3)</PresentationFormat>
  <Paragraphs>49</Paragraphs>
  <Slides>9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Lenovo</dc:creator>
  <cp:lastModifiedBy>Windows User</cp:lastModifiedBy>
  <cp:revision>79</cp:revision>
  <dcterms:created xsi:type="dcterms:W3CDTF">2021-12-08T12:58:50Z</dcterms:created>
  <dcterms:modified xsi:type="dcterms:W3CDTF">2021-12-28T17:43:17Z</dcterms:modified>
</cp:coreProperties>
</file>