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9144000" cy="51435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 uri="http://customooxmlschemas.google.com/">
      <go:slidesCustomData xmlns:go="http://customooxmlschemas.google.com/" r:id="rId15" roundtripDataSignature="AMtx7mi06YHnLRqcQwWs72Ij3xgxZxVI4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5753B55-0A33-4449-BB45-1E7D59907695}">
  <a:tblStyle styleId="{75753B55-0A33-4449-BB45-1E7D59907695}"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customschemas.google.com/relationships/presentationmetadata" Target="metadata"/><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2443150"/>
            <a:ext cx="7315200" cy="23145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1: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2: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2: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3: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4: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4: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5: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5: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6: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6: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7: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7: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8: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g14879e0071f_0_10"/>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g14879e0071f_0_10"/>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g14879e0071f_0_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g14879e0071f_0_45"/>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g14879e0071f_0_45"/>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g14879e0071f_0_4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g14879e0071f_0_4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0" name="Shape 50"/>
        <p:cNvGrpSpPr/>
        <p:nvPr/>
      </p:nvGrpSpPr>
      <p:grpSpPr>
        <a:xfrm>
          <a:off x="0" y="0"/>
          <a:ext cx="0" cy="0"/>
          <a:chOff x="0" y="0"/>
          <a:chExt cx="0" cy="0"/>
        </a:xfrm>
      </p:grpSpPr>
      <p:sp>
        <p:nvSpPr>
          <p:cNvPr id="51" name="Google Shape;51;g14879e0071f_0_51"/>
          <p:cNvSpPr txBox="1"/>
          <p:nvPr>
            <p:ph type="title"/>
          </p:nvPr>
        </p:nvSpPr>
        <p:spPr>
          <a:xfrm>
            <a:off x="338124" y="251841"/>
            <a:ext cx="3184500" cy="3606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2800"/>
              <a:buNone/>
              <a:defRPr b="1" i="0" sz="2200">
                <a:solidFill>
                  <a:srgbClr val="FF0000"/>
                </a:solidFill>
                <a:latin typeface="Arial"/>
                <a:ea typeface="Arial"/>
                <a:cs typeface="Arial"/>
                <a:sym typeface="Aria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2" name="Google Shape;52;g14879e0071f_0_51"/>
          <p:cNvSpPr txBox="1"/>
          <p:nvPr>
            <p:ph idx="1" type="body"/>
          </p:nvPr>
        </p:nvSpPr>
        <p:spPr>
          <a:xfrm>
            <a:off x="306730" y="2482418"/>
            <a:ext cx="8530500" cy="1489800"/>
          </a:xfrm>
          <a:prstGeom prst="rect">
            <a:avLst/>
          </a:prstGeom>
          <a:noFill/>
          <a:ln>
            <a:noFill/>
          </a:ln>
        </p:spPr>
        <p:txBody>
          <a:bodyPr anchorCtr="0" anchor="t" bIns="0" lIns="0" spcFirstLastPara="1" rIns="0" wrap="square" tIns="0">
            <a:spAutoFit/>
          </a:bodyPr>
          <a:lstStyle>
            <a:lvl1pPr indent="-228600" lvl="0" marL="457200" rtl="0" algn="l">
              <a:spcBef>
                <a:spcPts val="0"/>
              </a:spcBef>
              <a:spcAft>
                <a:spcPts val="0"/>
              </a:spcAft>
              <a:buSzPts val="1800"/>
              <a:buNone/>
              <a:defRPr b="0" i="0" sz="2400">
                <a:solidFill>
                  <a:schemeClr val="dk1"/>
                </a:solidFill>
                <a:latin typeface="Arial"/>
                <a:ea typeface="Arial"/>
                <a:cs typeface="Arial"/>
                <a:sym typeface="Arial"/>
              </a:defRPr>
            </a:lvl1pPr>
            <a:lvl2pPr indent="-228600" lvl="1" marL="914400" rtl="0" algn="l">
              <a:spcBef>
                <a:spcPts val="1200"/>
              </a:spcBef>
              <a:spcAft>
                <a:spcPts val="0"/>
              </a:spcAft>
              <a:buSzPts val="1400"/>
              <a:buNone/>
              <a:defRPr/>
            </a:lvl2pPr>
            <a:lvl3pPr indent="-228600" lvl="2" marL="1371600" rtl="0" algn="l">
              <a:spcBef>
                <a:spcPts val="1200"/>
              </a:spcBef>
              <a:spcAft>
                <a:spcPts val="0"/>
              </a:spcAft>
              <a:buSzPts val="1400"/>
              <a:buNone/>
              <a:defRPr/>
            </a:lvl3pPr>
            <a:lvl4pPr indent="-228600" lvl="3" marL="1828800" rtl="0" algn="l">
              <a:spcBef>
                <a:spcPts val="1200"/>
              </a:spcBef>
              <a:spcAft>
                <a:spcPts val="0"/>
              </a:spcAft>
              <a:buSzPts val="1400"/>
              <a:buNone/>
              <a:defRPr/>
            </a:lvl4pPr>
            <a:lvl5pPr indent="-228600" lvl="4" marL="2286000" rtl="0" algn="l">
              <a:spcBef>
                <a:spcPts val="1200"/>
              </a:spcBef>
              <a:spcAft>
                <a:spcPts val="0"/>
              </a:spcAft>
              <a:buSzPts val="1400"/>
              <a:buNone/>
              <a:defRPr/>
            </a:lvl5pPr>
            <a:lvl6pPr indent="-228600" lvl="5" marL="2743200" rtl="0" algn="l">
              <a:spcBef>
                <a:spcPts val="1200"/>
              </a:spcBef>
              <a:spcAft>
                <a:spcPts val="0"/>
              </a:spcAft>
              <a:buSzPts val="1400"/>
              <a:buNone/>
              <a:defRPr/>
            </a:lvl6pPr>
            <a:lvl7pPr indent="-228600" lvl="6" marL="3200400" rtl="0" algn="l">
              <a:spcBef>
                <a:spcPts val="1200"/>
              </a:spcBef>
              <a:spcAft>
                <a:spcPts val="0"/>
              </a:spcAft>
              <a:buSzPts val="1400"/>
              <a:buNone/>
              <a:defRPr/>
            </a:lvl7pPr>
            <a:lvl8pPr indent="-228600" lvl="7" marL="3657600" rtl="0" algn="l">
              <a:spcBef>
                <a:spcPts val="1200"/>
              </a:spcBef>
              <a:spcAft>
                <a:spcPts val="0"/>
              </a:spcAft>
              <a:buSzPts val="1400"/>
              <a:buNone/>
              <a:defRPr/>
            </a:lvl8pPr>
            <a:lvl9pPr indent="-228600" lvl="8" marL="4114800" rtl="0" algn="l">
              <a:spcBef>
                <a:spcPts val="1200"/>
              </a:spcBef>
              <a:spcAft>
                <a:spcPts val="1200"/>
              </a:spcAft>
              <a:buSzPts val="1400"/>
              <a:buNone/>
              <a:defRPr/>
            </a:lvl9pPr>
          </a:lstStyle>
          <a:p/>
        </p:txBody>
      </p:sp>
      <p:sp>
        <p:nvSpPr>
          <p:cNvPr id="53" name="Google Shape;53;g14879e0071f_0_51"/>
          <p:cNvSpPr txBox="1"/>
          <p:nvPr>
            <p:ph idx="11" type="ftr"/>
          </p:nvPr>
        </p:nvSpPr>
        <p:spPr>
          <a:xfrm>
            <a:off x="3108960" y="4783455"/>
            <a:ext cx="2926200" cy="257100"/>
          </a:xfrm>
          <a:prstGeom prst="rect">
            <a:avLst/>
          </a:prstGeom>
          <a:noFill/>
          <a:ln>
            <a:noFill/>
          </a:ln>
        </p:spPr>
        <p:txBody>
          <a:bodyPr anchorCtr="0" anchor="t" bIns="0" lIns="0" spcFirstLastPara="1" rIns="0" wrap="square" tIns="0">
            <a:spAutoFit/>
          </a:bodyPr>
          <a:lstStyle>
            <a:lvl1pPr lvl="0" rtl="0" algn="ctr">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4" name="Google Shape;54;g14879e0071f_0_51"/>
          <p:cNvSpPr txBox="1"/>
          <p:nvPr>
            <p:ph idx="10" type="dt"/>
          </p:nvPr>
        </p:nvSpPr>
        <p:spPr>
          <a:xfrm>
            <a:off x="457200" y="4783455"/>
            <a:ext cx="2103000" cy="2571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5" name="Google Shape;55;g14879e0071f_0_51"/>
          <p:cNvSpPr txBox="1"/>
          <p:nvPr>
            <p:ph idx="12" type="sldNum"/>
          </p:nvPr>
        </p:nvSpPr>
        <p:spPr>
          <a:xfrm>
            <a:off x="6583680" y="4783455"/>
            <a:ext cx="2103000" cy="153900"/>
          </a:xfrm>
          <a:prstGeom prst="rect">
            <a:avLst/>
          </a:prstGeom>
          <a:noFill/>
          <a:ln>
            <a:noFill/>
          </a:ln>
        </p:spPr>
        <p:txBody>
          <a:bodyPr anchorCtr="0" anchor="t" bIns="0" lIns="0" spcFirstLastPara="1" rIns="0" wrap="square" tIns="0">
            <a:spAutoFit/>
          </a:bodyPr>
          <a:lstStyle>
            <a:lvl1pPr indent="0" lvl="0" marL="0" rtl="0" algn="r">
              <a:spcBef>
                <a:spcPts val="0"/>
              </a:spcBef>
              <a:buNone/>
              <a:defRPr>
                <a:solidFill>
                  <a:srgbClr val="888888"/>
                </a:solidFill>
              </a:defRPr>
            </a:lvl1pPr>
            <a:lvl2pPr indent="0" lvl="1" marL="0" rtl="0" algn="r">
              <a:spcBef>
                <a:spcPts val="0"/>
              </a:spcBef>
              <a:buNone/>
              <a:defRPr>
                <a:solidFill>
                  <a:srgbClr val="888888"/>
                </a:solidFill>
              </a:defRPr>
            </a:lvl2pPr>
            <a:lvl3pPr indent="0" lvl="2" marL="0" rtl="0" algn="r">
              <a:spcBef>
                <a:spcPts val="0"/>
              </a:spcBef>
              <a:buNone/>
              <a:defRPr>
                <a:solidFill>
                  <a:srgbClr val="888888"/>
                </a:solidFill>
              </a:defRPr>
            </a:lvl3pPr>
            <a:lvl4pPr indent="0" lvl="3" marL="0" rtl="0" algn="r">
              <a:spcBef>
                <a:spcPts val="0"/>
              </a:spcBef>
              <a:buNone/>
              <a:defRPr>
                <a:solidFill>
                  <a:srgbClr val="888888"/>
                </a:solidFill>
              </a:defRPr>
            </a:lvl4pPr>
            <a:lvl5pPr indent="0" lvl="4" marL="0" rtl="0" algn="r">
              <a:spcBef>
                <a:spcPts val="0"/>
              </a:spcBef>
              <a:buNone/>
              <a:defRPr>
                <a:solidFill>
                  <a:srgbClr val="888888"/>
                </a:solidFill>
              </a:defRPr>
            </a:lvl5pPr>
            <a:lvl6pPr indent="0" lvl="5" marL="0" rtl="0" algn="r">
              <a:spcBef>
                <a:spcPts val="0"/>
              </a:spcBef>
              <a:buNone/>
              <a:defRPr>
                <a:solidFill>
                  <a:srgbClr val="888888"/>
                </a:solidFill>
              </a:defRPr>
            </a:lvl6pPr>
            <a:lvl7pPr indent="0" lvl="6" marL="0" rtl="0" algn="r">
              <a:spcBef>
                <a:spcPts val="0"/>
              </a:spcBef>
              <a:buNone/>
              <a:defRPr>
                <a:solidFill>
                  <a:srgbClr val="888888"/>
                </a:solidFill>
              </a:defRPr>
            </a:lvl7pPr>
            <a:lvl8pPr indent="0" lvl="7" marL="0" rtl="0" algn="r">
              <a:spcBef>
                <a:spcPts val="0"/>
              </a:spcBef>
              <a:buNone/>
              <a:defRPr>
                <a:solidFill>
                  <a:srgbClr val="888888"/>
                </a:solidFill>
              </a:defRPr>
            </a:lvl8pPr>
            <a:lvl9pPr indent="0" lvl="8" marL="0" rt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solidFill>
                <a:schemeClr val="dk2"/>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56" name="Shape 56"/>
        <p:cNvGrpSpPr/>
        <p:nvPr/>
      </p:nvGrpSpPr>
      <p:grpSpPr>
        <a:xfrm>
          <a:off x="0" y="0"/>
          <a:ext cx="0" cy="0"/>
          <a:chOff x="0" y="0"/>
          <a:chExt cx="0" cy="0"/>
        </a:xfrm>
      </p:grpSpPr>
      <p:sp>
        <p:nvSpPr>
          <p:cNvPr id="57" name="Google Shape;57;g14879e0071f_0_57"/>
          <p:cNvSpPr txBox="1"/>
          <p:nvPr>
            <p:ph type="title"/>
          </p:nvPr>
        </p:nvSpPr>
        <p:spPr>
          <a:xfrm>
            <a:off x="338124" y="251841"/>
            <a:ext cx="3184500" cy="3606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2800"/>
              <a:buNone/>
              <a:defRPr b="1" i="0" sz="2200">
                <a:solidFill>
                  <a:srgbClr val="FF0000"/>
                </a:solidFill>
                <a:latin typeface="Arial"/>
                <a:ea typeface="Arial"/>
                <a:cs typeface="Arial"/>
                <a:sym typeface="Aria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8" name="Google Shape;58;g14879e0071f_0_57"/>
          <p:cNvSpPr txBox="1"/>
          <p:nvPr>
            <p:ph idx="11" type="ftr"/>
          </p:nvPr>
        </p:nvSpPr>
        <p:spPr>
          <a:xfrm>
            <a:off x="3108960" y="4783455"/>
            <a:ext cx="2926200" cy="257100"/>
          </a:xfrm>
          <a:prstGeom prst="rect">
            <a:avLst/>
          </a:prstGeom>
          <a:noFill/>
          <a:ln>
            <a:noFill/>
          </a:ln>
        </p:spPr>
        <p:txBody>
          <a:bodyPr anchorCtr="0" anchor="t" bIns="0" lIns="0" spcFirstLastPara="1" rIns="0" wrap="square" tIns="0">
            <a:spAutoFit/>
          </a:bodyPr>
          <a:lstStyle>
            <a:lvl1pPr lvl="0" rtl="0" algn="ctr">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9" name="Google Shape;59;g14879e0071f_0_57"/>
          <p:cNvSpPr txBox="1"/>
          <p:nvPr>
            <p:ph idx="10" type="dt"/>
          </p:nvPr>
        </p:nvSpPr>
        <p:spPr>
          <a:xfrm>
            <a:off x="457200" y="4783455"/>
            <a:ext cx="2103000" cy="257100"/>
          </a:xfrm>
          <a:prstGeom prst="rect">
            <a:avLst/>
          </a:prstGeom>
          <a:noFill/>
          <a:ln>
            <a:noFill/>
          </a:ln>
        </p:spPr>
        <p:txBody>
          <a:bodyPr anchorCtr="0" anchor="t" bIns="0" lIns="0" spcFirstLastPara="1" rIns="0" wrap="square" tIns="0">
            <a:spAutoFit/>
          </a:bodyPr>
          <a:lstStyle>
            <a:lvl1pPr lvl="0" rtl="0" algn="l">
              <a:spcBef>
                <a:spcPts val="0"/>
              </a:spcBef>
              <a:spcAft>
                <a:spcPts val="0"/>
              </a:spcAft>
              <a:buSzPts val="1400"/>
              <a:buNone/>
              <a:defRPr>
                <a:solidFill>
                  <a:srgbClr val="888888"/>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 name="Google Shape;60;g14879e0071f_0_57"/>
          <p:cNvSpPr txBox="1"/>
          <p:nvPr>
            <p:ph idx="12" type="sldNum"/>
          </p:nvPr>
        </p:nvSpPr>
        <p:spPr>
          <a:xfrm>
            <a:off x="6583680" y="4783455"/>
            <a:ext cx="2103000" cy="153900"/>
          </a:xfrm>
          <a:prstGeom prst="rect">
            <a:avLst/>
          </a:prstGeom>
          <a:noFill/>
          <a:ln>
            <a:noFill/>
          </a:ln>
        </p:spPr>
        <p:txBody>
          <a:bodyPr anchorCtr="0" anchor="t" bIns="0" lIns="0" spcFirstLastPara="1" rIns="0" wrap="square" tIns="0">
            <a:spAutoFit/>
          </a:bodyPr>
          <a:lstStyle>
            <a:lvl1pPr indent="0" lvl="0" marL="0" rtl="0" algn="r">
              <a:spcBef>
                <a:spcPts val="0"/>
              </a:spcBef>
              <a:buNone/>
              <a:defRPr>
                <a:solidFill>
                  <a:srgbClr val="888888"/>
                </a:solidFill>
              </a:defRPr>
            </a:lvl1pPr>
            <a:lvl2pPr indent="0" lvl="1" marL="0" rtl="0" algn="r">
              <a:spcBef>
                <a:spcPts val="0"/>
              </a:spcBef>
              <a:buNone/>
              <a:defRPr>
                <a:solidFill>
                  <a:srgbClr val="888888"/>
                </a:solidFill>
              </a:defRPr>
            </a:lvl2pPr>
            <a:lvl3pPr indent="0" lvl="2" marL="0" rtl="0" algn="r">
              <a:spcBef>
                <a:spcPts val="0"/>
              </a:spcBef>
              <a:buNone/>
              <a:defRPr>
                <a:solidFill>
                  <a:srgbClr val="888888"/>
                </a:solidFill>
              </a:defRPr>
            </a:lvl3pPr>
            <a:lvl4pPr indent="0" lvl="3" marL="0" rtl="0" algn="r">
              <a:spcBef>
                <a:spcPts val="0"/>
              </a:spcBef>
              <a:buNone/>
              <a:defRPr>
                <a:solidFill>
                  <a:srgbClr val="888888"/>
                </a:solidFill>
              </a:defRPr>
            </a:lvl4pPr>
            <a:lvl5pPr indent="0" lvl="4" marL="0" rtl="0" algn="r">
              <a:spcBef>
                <a:spcPts val="0"/>
              </a:spcBef>
              <a:buNone/>
              <a:defRPr>
                <a:solidFill>
                  <a:srgbClr val="888888"/>
                </a:solidFill>
              </a:defRPr>
            </a:lvl5pPr>
            <a:lvl6pPr indent="0" lvl="5" marL="0" rtl="0" algn="r">
              <a:spcBef>
                <a:spcPts val="0"/>
              </a:spcBef>
              <a:buNone/>
              <a:defRPr>
                <a:solidFill>
                  <a:srgbClr val="888888"/>
                </a:solidFill>
              </a:defRPr>
            </a:lvl6pPr>
            <a:lvl7pPr indent="0" lvl="6" marL="0" rtl="0" algn="r">
              <a:spcBef>
                <a:spcPts val="0"/>
              </a:spcBef>
              <a:buNone/>
              <a:defRPr>
                <a:solidFill>
                  <a:srgbClr val="888888"/>
                </a:solidFill>
              </a:defRPr>
            </a:lvl7pPr>
            <a:lvl8pPr indent="0" lvl="7" marL="0" rtl="0" algn="r">
              <a:spcBef>
                <a:spcPts val="0"/>
              </a:spcBef>
              <a:buNone/>
              <a:defRPr>
                <a:solidFill>
                  <a:srgbClr val="888888"/>
                </a:solidFill>
              </a:defRPr>
            </a:lvl8pPr>
            <a:lvl9pPr indent="0" lvl="8" marL="0" rt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solidFill>
                <a:schemeClr val="dk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g14879e0071f_0_14"/>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g14879e0071f_0_1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g14879e0071f_0_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g14879e0071f_0_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g14879e0071f_0_1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g14879e0071f_0_2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g14879e0071f_0_21"/>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g14879e0071f_0_21"/>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g14879e0071f_0_2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g14879e0071f_0_2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g14879e0071f_0_2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g14879e0071f_0_29"/>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g14879e0071f_0_29"/>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g14879e0071f_0_2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g14879e0071f_0_33"/>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g14879e0071f_0_3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g14879e0071f_0_3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g14879e0071f_0_36"/>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g14879e0071f_0_36"/>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g14879e0071f_0_36"/>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g14879e0071f_0_3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g14879e0071f_0_42"/>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g14879e0071f_0_4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g14879e0071f_0_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g14879e0071f_0_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g14879e0071f_0_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5.jp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4" name="Shape 64"/>
        <p:cNvGrpSpPr/>
        <p:nvPr/>
      </p:nvGrpSpPr>
      <p:grpSpPr>
        <a:xfrm>
          <a:off x="0" y="0"/>
          <a:ext cx="0" cy="0"/>
          <a:chOff x="0" y="0"/>
          <a:chExt cx="0" cy="0"/>
        </a:xfrm>
      </p:grpSpPr>
      <p:pic>
        <p:nvPicPr>
          <p:cNvPr id="65" name="Google Shape;65;p1"/>
          <p:cNvPicPr preferRelativeResize="0"/>
          <p:nvPr/>
        </p:nvPicPr>
        <p:blipFill rotWithShape="1">
          <a:blip r:embed="rId3">
            <a:alphaModFix/>
          </a:blip>
          <a:srcRect b="0" l="0" r="0" t="0"/>
          <a:stretch/>
        </p:blipFill>
        <p:spPr>
          <a:xfrm>
            <a:off x="0" y="4111313"/>
            <a:ext cx="9143999" cy="1029566"/>
          </a:xfrm>
          <a:prstGeom prst="rect">
            <a:avLst/>
          </a:prstGeom>
          <a:noFill/>
          <a:ln>
            <a:noFill/>
          </a:ln>
        </p:spPr>
      </p:pic>
      <p:sp>
        <p:nvSpPr>
          <p:cNvPr id="66" name="Google Shape;66;p1"/>
          <p:cNvSpPr txBox="1"/>
          <p:nvPr>
            <p:ph type="title"/>
          </p:nvPr>
        </p:nvSpPr>
        <p:spPr>
          <a:xfrm>
            <a:off x="3922267" y="1661286"/>
            <a:ext cx="1365300" cy="4746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3000">
                <a:latin typeface="Calibri"/>
                <a:ea typeface="Calibri"/>
                <a:cs typeface="Calibri"/>
                <a:sym typeface="Calibri"/>
              </a:rPr>
              <a:t>BEEHIVE</a:t>
            </a:r>
            <a:endParaRPr sz="3000">
              <a:latin typeface="Calibri"/>
              <a:ea typeface="Calibri"/>
              <a:cs typeface="Calibri"/>
              <a:sym typeface="Calibri"/>
            </a:endParaRPr>
          </a:p>
        </p:txBody>
      </p:sp>
      <p:sp>
        <p:nvSpPr>
          <p:cNvPr id="67" name="Google Shape;67;p1"/>
          <p:cNvSpPr txBox="1"/>
          <p:nvPr/>
        </p:nvSpPr>
        <p:spPr>
          <a:xfrm>
            <a:off x="2301367" y="2122754"/>
            <a:ext cx="3411220" cy="1402715"/>
          </a:xfrm>
          <a:prstGeom prst="rect">
            <a:avLst/>
          </a:prstGeom>
          <a:noFill/>
          <a:ln>
            <a:noFill/>
          </a:ln>
        </p:spPr>
        <p:txBody>
          <a:bodyPr anchorCtr="0" anchor="t" bIns="0" lIns="0" spcFirstLastPara="1" rIns="0" wrap="square" tIns="12050">
            <a:spAutoFit/>
          </a:bodyPr>
          <a:lstStyle/>
          <a:p>
            <a:pPr indent="0" lvl="0" marL="1209040" marR="0" rtl="0" algn="l">
              <a:lnSpc>
                <a:spcPct val="100000"/>
              </a:lnSpc>
              <a:spcBef>
                <a:spcPts val="0"/>
              </a:spcBef>
              <a:spcAft>
                <a:spcPts val="0"/>
              </a:spcAft>
              <a:buNone/>
            </a:pPr>
            <a:r>
              <a:rPr b="0" i="0" lang="en-US" sz="2500" u="none" cap="none" strike="noStrike">
                <a:latin typeface="Calibri"/>
                <a:ea typeface="Calibri"/>
                <a:cs typeface="Calibri"/>
                <a:sym typeface="Calibri"/>
              </a:rPr>
              <a:t>The Snake Trying</a:t>
            </a:r>
            <a:endParaRPr b="0" i="0" sz="2500" u="none" cap="none" strike="noStrike">
              <a:latin typeface="Calibri"/>
              <a:ea typeface="Calibri"/>
              <a:cs typeface="Calibri"/>
              <a:sym typeface="Calibri"/>
            </a:endParaRPr>
          </a:p>
          <a:p>
            <a:pPr indent="0" lvl="0" marL="12700" marR="1393190" rtl="0" algn="l">
              <a:lnSpc>
                <a:spcPct val="100000"/>
              </a:lnSpc>
              <a:spcBef>
                <a:spcPts val="1120"/>
              </a:spcBef>
              <a:spcAft>
                <a:spcPts val="0"/>
              </a:spcAft>
              <a:buNone/>
            </a:pPr>
            <a:r>
              <a:rPr b="1" i="0" lang="en-US" sz="1400" u="none" cap="none" strike="noStrike">
                <a:latin typeface="Arial"/>
                <a:ea typeface="Arial"/>
                <a:cs typeface="Arial"/>
                <a:sym typeface="Arial"/>
              </a:rPr>
              <a:t>SUBJECT : ENGLISH  CHAPTER NUMBER: 09</a:t>
            </a:r>
            <a:endParaRPr b="0" i="0" sz="1400" u="none" cap="none" strike="noStrike">
              <a:latin typeface="Arial"/>
              <a:ea typeface="Arial"/>
              <a:cs typeface="Arial"/>
              <a:sym typeface="Arial"/>
            </a:endParaRPr>
          </a:p>
          <a:p>
            <a:pPr indent="0" lvl="0" marL="12700" marR="0" rtl="0" algn="l">
              <a:lnSpc>
                <a:spcPct val="100000"/>
              </a:lnSpc>
              <a:spcBef>
                <a:spcPts val="0"/>
              </a:spcBef>
              <a:spcAft>
                <a:spcPts val="0"/>
              </a:spcAft>
              <a:buNone/>
            </a:pPr>
            <a:r>
              <a:rPr b="1" i="0" lang="en-US" sz="1400" u="none" cap="none" strike="noStrike">
                <a:latin typeface="Arial"/>
                <a:ea typeface="Arial"/>
                <a:cs typeface="Arial"/>
                <a:sym typeface="Arial"/>
              </a:rPr>
              <a:t>CHAPTER NAME : The Snake Trying</a:t>
            </a:r>
            <a:endParaRPr b="0" i="0" sz="1400" u="none" cap="none" strike="noStrike">
              <a:latin typeface="Arial"/>
              <a:ea typeface="Arial"/>
              <a:cs typeface="Arial"/>
              <a:sym typeface="Arial"/>
            </a:endParaRPr>
          </a:p>
          <a:p>
            <a:pPr indent="0" lvl="0" marL="1841500" marR="0" rtl="0" algn="l">
              <a:lnSpc>
                <a:spcPct val="100000"/>
              </a:lnSpc>
              <a:spcBef>
                <a:spcPts val="5"/>
              </a:spcBef>
              <a:spcAft>
                <a:spcPts val="0"/>
              </a:spcAft>
              <a:buNone/>
            </a:pPr>
            <a:r>
              <a:rPr b="1" i="0" lang="en-US" sz="1400" u="none" cap="none" strike="noStrike">
                <a:latin typeface="Arial"/>
                <a:ea typeface="Arial"/>
                <a:cs typeface="Arial"/>
                <a:sym typeface="Arial"/>
              </a:rPr>
              <a:t>by W.W.E. Ross</a:t>
            </a:r>
            <a:endParaRPr b="0" i="0" sz="1400" u="none" cap="none" strike="noStrike">
              <a:latin typeface="Arial"/>
              <a:ea typeface="Arial"/>
              <a:cs typeface="Arial"/>
              <a:sym typeface="Arial"/>
            </a:endParaRPr>
          </a:p>
        </p:txBody>
      </p:sp>
      <p:pic>
        <p:nvPicPr>
          <p:cNvPr id="68" name="Google Shape;68;p1"/>
          <p:cNvPicPr preferRelativeResize="0"/>
          <p:nvPr/>
        </p:nvPicPr>
        <p:blipFill rotWithShape="1">
          <a:blip r:embed="rId4">
            <a:alphaModFix/>
          </a:blip>
          <a:srcRect b="0" l="0" r="0" t="0"/>
          <a:stretch/>
        </p:blipFill>
        <p:spPr>
          <a:xfrm>
            <a:off x="6858000" y="0"/>
            <a:ext cx="2286000" cy="1143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2"/>
          <p:cNvSpPr txBox="1"/>
          <p:nvPr>
            <p:ph type="title"/>
          </p:nvPr>
        </p:nvSpPr>
        <p:spPr>
          <a:xfrm>
            <a:off x="306730" y="409143"/>
            <a:ext cx="35574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Introduction to the Lesson</a:t>
            </a:r>
            <a:endParaRPr/>
          </a:p>
        </p:txBody>
      </p:sp>
      <p:sp>
        <p:nvSpPr>
          <p:cNvPr id="74" name="Google Shape;74;p2"/>
          <p:cNvSpPr txBox="1"/>
          <p:nvPr/>
        </p:nvSpPr>
        <p:spPr>
          <a:xfrm>
            <a:off x="361899" y="2785110"/>
            <a:ext cx="8442960" cy="875665"/>
          </a:xfrm>
          <a:prstGeom prst="rect">
            <a:avLst/>
          </a:prstGeom>
          <a:noFill/>
          <a:ln>
            <a:noFill/>
          </a:ln>
        </p:spPr>
        <p:txBody>
          <a:bodyPr anchorCtr="0" anchor="t" bIns="0" lIns="0" spcFirstLastPara="1" rIns="0" wrap="square" tIns="14600">
            <a:spAutoFit/>
          </a:bodyPr>
          <a:lstStyle/>
          <a:p>
            <a:pPr indent="0" lvl="0" marL="12700" marR="5080" rtl="0" algn="l">
              <a:lnSpc>
                <a:spcPct val="99300"/>
              </a:lnSpc>
              <a:spcBef>
                <a:spcPts val="0"/>
              </a:spcBef>
              <a:spcAft>
                <a:spcPts val="0"/>
              </a:spcAft>
              <a:buNone/>
            </a:pPr>
            <a:r>
              <a:rPr b="0" i="0" lang="en-US" sz="1400" u="none" cap="none" strike="noStrike">
                <a:latin typeface="Arial"/>
                <a:ea typeface="Arial"/>
                <a:cs typeface="Arial"/>
                <a:sym typeface="Arial"/>
              </a:rPr>
              <a:t>In the poem, the poet says that the snake tries to escape from being hit by the stick held by a person who is  trying to kill it. The poet wants to say that all snakes are not harmful. Humans have a notion that snakes are  dangerous and try to kill them as soon as they spot one but this is not true. He tells us how a harmless  green - coloured snake tries to hide behind the green bushes in order to save itself.</a:t>
            </a:r>
            <a:endParaRPr b="0" i="0" sz="1400" u="none" cap="none" strike="noStrike">
              <a:latin typeface="Arial"/>
              <a:ea typeface="Arial"/>
              <a:cs typeface="Arial"/>
              <a:sym typeface="Arial"/>
            </a:endParaRPr>
          </a:p>
        </p:txBody>
      </p:sp>
      <p:pic>
        <p:nvPicPr>
          <p:cNvPr id="75" name="Google Shape;75;p2"/>
          <p:cNvPicPr preferRelativeResize="0"/>
          <p:nvPr/>
        </p:nvPicPr>
        <p:blipFill rotWithShape="1">
          <a:blip r:embed="rId3">
            <a:alphaModFix/>
          </a:blip>
          <a:srcRect b="0" l="0" r="0" t="0"/>
          <a:stretch/>
        </p:blipFill>
        <p:spPr>
          <a:xfrm>
            <a:off x="867155" y="847344"/>
            <a:ext cx="7325869" cy="1979675"/>
          </a:xfrm>
          <a:prstGeom prst="rect">
            <a:avLst/>
          </a:prstGeom>
          <a:noFill/>
          <a:ln>
            <a:noFill/>
          </a:ln>
        </p:spPr>
      </p:pic>
      <p:pic>
        <p:nvPicPr>
          <p:cNvPr id="76" name="Google Shape;76;p2"/>
          <p:cNvPicPr preferRelativeResize="0"/>
          <p:nvPr/>
        </p:nvPicPr>
        <p:blipFill rotWithShape="1">
          <a:blip r:embed="rId4">
            <a:alphaModFix/>
          </a:blip>
          <a:srcRect b="0" l="0" r="0" t="0"/>
          <a:stretch/>
        </p:blipFill>
        <p:spPr>
          <a:xfrm>
            <a:off x="6858000" y="0"/>
            <a:ext cx="2286000" cy="1143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3"/>
          <p:cNvSpPr txBox="1"/>
          <p:nvPr>
            <p:ph type="title"/>
          </p:nvPr>
        </p:nvSpPr>
        <p:spPr>
          <a:xfrm>
            <a:off x="338124" y="251841"/>
            <a:ext cx="31845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Introduction to the Poet</a:t>
            </a:r>
            <a:endParaRPr/>
          </a:p>
        </p:txBody>
      </p:sp>
      <p:sp>
        <p:nvSpPr>
          <p:cNvPr id="82" name="Google Shape;82;p3"/>
          <p:cNvSpPr txBox="1"/>
          <p:nvPr/>
        </p:nvSpPr>
        <p:spPr>
          <a:xfrm>
            <a:off x="338124" y="588645"/>
            <a:ext cx="1422400" cy="299720"/>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None/>
            </a:pPr>
            <a:r>
              <a:rPr b="1" i="0" lang="en-US" sz="1800" u="none" cap="none" strike="noStrike">
                <a:latin typeface="Arial"/>
                <a:ea typeface="Arial"/>
                <a:cs typeface="Arial"/>
                <a:sym typeface="Arial"/>
              </a:rPr>
              <a:t>W.W.E. Ross</a:t>
            </a:r>
            <a:endParaRPr b="0" i="0" sz="1800" u="none" cap="none" strike="noStrike">
              <a:latin typeface="Arial"/>
              <a:ea typeface="Arial"/>
              <a:cs typeface="Arial"/>
              <a:sym typeface="Arial"/>
            </a:endParaRPr>
          </a:p>
        </p:txBody>
      </p:sp>
      <p:sp>
        <p:nvSpPr>
          <p:cNvPr id="83" name="Google Shape;83;p3"/>
          <p:cNvSpPr/>
          <p:nvPr/>
        </p:nvSpPr>
        <p:spPr>
          <a:xfrm>
            <a:off x="7224903" y="3560698"/>
            <a:ext cx="44450" cy="13970"/>
          </a:xfrm>
          <a:custGeom>
            <a:rect b="b" l="l" r="r" t="t"/>
            <a:pathLst>
              <a:path extrusionOk="0" h="13970" w="44450">
                <a:moveTo>
                  <a:pt x="44196" y="0"/>
                </a:moveTo>
                <a:lnTo>
                  <a:pt x="0" y="0"/>
                </a:lnTo>
                <a:lnTo>
                  <a:pt x="0" y="13715"/>
                </a:lnTo>
                <a:lnTo>
                  <a:pt x="44196" y="13715"/>
                </a:lnTo>
                <a:lnTo>
                  <a:pt x="44196"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4" name="Google Shape;84;p3"/>
          <p:cNvSpPr txBox="1"/>
          <p:nvPr/>
        </p:nvSpPr>
        <p:spPr>
          <a:xfrm>
            <a:off x="4127200" y="1405500"/>
            <a:ext cx="5016900" cy="3261600"/>
          </a:xfrm>
          <a:prstGeom prst="rect">
            <a:avLst/>
          </a:prstGeom>
          <a:noFill/>
          <a:ln>
            <a:noFill/>
          </a:ln>
        </p:spPr>
        <p:txBody>
          <a:bodyPr anchorCtr="0" anchor="t" bIns="0" lIns="0" spcFirstLastPara="1" rIns="0" wrap="square" tIns="13325">
            <a:spAutoFit/>
          </a:bodyPr>
          <a:lstStyle/>
          <a:p>
            <a:pPr indent="0" lvl="0" marL="12700" marR="342265" rtl="0" algn="l">
              <a:lnSpc>
                <a:spcPct val="100000"/>
              </a:lnSpc>
              <a:spcBef>
                <a:spcPts val="0"/>
              </a:spcBef>
              <a:spcAft>
                <a:spcPts val="0"/>
              </a:spcAft>
              <a:buNone/>
            </a:pPr>
            <a:r>
              <a:rPr b="1" lang="en-US" sz="1600">
                <a:latin typeface="Arial"/>
                <a:ea typeface="Arial"/>
                <a:cs typeface="Arial"/>
                <a:sym typeface="Arial"/>
              </a:rPr>
              <a:t>William Wrighton Eustace Ross </a:t>
            </a:r>
            <a:r>
              <a:rPr lang="en-US" sz="1600">
                <a:latin typeface="Arial"/>
                <a:ea typeface="Arial"/>
                <a:cs typeface="Arial"/>
                <a:sym typeface="Arial"/>
              </a:rPr>
              <a:t>[often misspelt  William Wrightson Eustace Ross] (June 14, 1894</a:t>
            </a:r>
            <a:r>
              <a:rPr lang="en-US" sz="1600"/>
              <a:t> - </a:t>
            </a:r>
            <a:r>
              <a:rPr lang="en-US" sz="1600">
                <a:latin typeface="Arial"/>
                <a:ea typeface="Arial"/>
                <a:cs typeface="Arial"/>
                <a:sym typeface="Arial"/>
              </a:rPr>
              <a:t>August 26, 1966) was a Canadian geophysicist</a:t>
            </a:r>
            <a:endParaRPr sz="1600">
              <a:latin typeface="Arial"/>
              <a:ea typeface="Arial"/>
              <a:cs typeface="Arial"/>
              <a:sym typeface="Arial"/>
            </a:endParaRPr>
          </a:p>
          <a:p>
            <a:pPr indent="0" lvl="0" marL="12700" marR="69850" rtl="0" algn="l">
              <a:lnSpc>
                <a:spcPct val="100000"/>
              </a:lnSpc>
              <a:spcBef>
                <a:spcPts val="0"/>
              </a:spcBef>
              <a:spcAft>
                <a:spcPts val="0"/>
              </a:spcAft>
              <a:buNone/>
            </a:pPr>
            <a:r>
              <a:rPr lang="en-US" sz="1600">
                <a:latin typeface="Arial"/>
                <a:ea typeface="Arial"/>
                <a:cs typeface="Arial"/>
                <a:sym typeface="Arial"/>
              </a:rPr>
              <a:t>and poet. He was the first published poet in Canada to  write Imagist poetry, and later the first to</a:t>
            </a:r>
            <a:endParaRPr sz="1600">
              <a:latin typeface="Arial"/>
              <a:ea typeface="Arial"/>
              <a:cs typeface="Arial"/>
              <a:sym typeface="Arial"/>
            </a:endParaRPr>
          </a:p>
          <a:p>
            <a:pPr indent="0" lvl="0" marL="12700" marR="167005" rtl="0" algn="l">
              <a:lnSpc>
                <a:spcPct val="100000"/>
              </a:lnSpc>
              <a:spcBef>
                <a:spcPts val="0"/>
              </a:spcBef>
              <a:spcAft>
                <a:spcPts val="0"/>
              </a:spcAft>
              <a:buNone/>
            </a:pPr>
            <a:r>
              <a:rPr lang="en-US" sz="1600">
                <a:latin typeface="Arial"/>
                <a:ea typeface="Arial"/>
                <a:cs typeface="Arial"/>
                <a:sym typeface="Arial"/>
              </a:rPr>
              <a:t>write surrealist verse, both of which have led some to  call him "the first modern Canadian poet.</a:t>
            </a:r>
            <a:endParaRPr sz="1600">
              <a:latin typeface="Arial"/>
              <a:ea typeface="Arial"/>
              <a:cs typeface="Arial"/>
              <a:sym typeface="Arial"/>
            </a:endParaRPr>
          </a:p>
          <a:p>
            <a:pPr indent="0" lvl="0" marL="12700" marR="0" rtl="0" algn="l">
              <a:lnSpc>
                <a:spcPct val="100000"/>
              </a:lnSpc>
              <a:spcBef>
                <a:spcPts val="0"/>
              </a:spcBef>
              <a:spcAft>
                <a:spcPts val="0"/>
              </a:spcAft>
              <a:buNone/>
            </a:pPr>
            <a:r>
              <a:rPr b="1" lang="en-US" sz="1600">
                <a:latin typeface="Arial"/>
                <a:ea typeface="Arial"/>
                <a:cs typeface="Arial"/>
                <a:sym typeface="Arial"/>
              </a:rPr>
              <a:t>Ross </a:t>
            </a:r>
            <a:r>
              <a:rPr lang="en-US" sz="1600">
                <a:latin typeface="Arial"/>
                <a:ea typeface="Arial"/>
                <a:cs typeface="Arial"/>
                <a:sym typeface="Arial"/>
              </a:rPr>
              <a:t>was born on June 14, 1894 in Peterborough,</a:t>
            </a:r>
            <a:endParaRPr sz="1600">
              <a:latin typeface="Arial"/>
              <a:ea typeface="Arial"/>
              <a:cs typeface="Arial"/>
              <a:sym typeface="Arial"/>
            </a:endParaRPr>
          </a:p>
          <a:p>
            <a:pPr indent="0" lvl="0" marL="12700" marR="0" rtl="0" algn="l">
              <a:lnSpc>
                <a:spcPct val="100000"/>
              </a:lnSpc>
              <a:spcBef>
                <a:spcPts val="5"/>
              </a:spcBef>
              <a:spcAft>
                <a:spcPts val="0"/>
              </a:spcAft>
              <a:buNone/>
            </a:pPr>
            <a:r>
              <a:rPr lang="en-US" sz="1600">
                <a:latin typeface="Arial"/>
                <a:ea typeface="Arial"/>
                <a:cs typeface="Arial"/>
                <a:sym typeface="Arial"/>
              </a:rPr>
              <a:t>Ontario, to Ralph and Ella Louise Ross (née Wrighton).</a:t>
            </a:r>
            <a:endParaRPr sz="1600">
              <a:latin typeface="Arial"/>
              <a:ea typeface="Arial"/>
              <a:cs typeface="Arial"/>
              <a:sym typeface="Arial"/>
            </a:endParaRPr>
          </a:p>
          <a:p>
            <a:pPr indent="0" lvl="0" marL="12700" marR="1308735" rtl="0" algn="l">
              <a:lnSpc>
                <a:spcPct val="100000"/>
              </a:lnSpc>
              <a:spcBef>
                <a:spcPts val="0"/>
              </a:spcBef>
              <a:spcAft>
                <a:spcPts val="0"/>
              </a:spcAft>
              <a:buNone/>
            </a:pPr>
            <a:r>
              <a:rPr lang="en-US" sz="1600">
                <a:latin typeface="Arial"/>
                <a:ea typeface="Arial"/>
                <a:cs typeface="Arial"/>
                <a:sym typeface="Arial"/>
              </a:rPr>
              <a:t>He grew up in Pembroke, Ontario.He  studied geophysics at the University of</a:t>
            </a:r>
            <a:endParaRPr sz="1600">
              <a:latin typeface="Arial"/>
              <a:ea typeface="Arial"/>
              <a:cs typeface="Arial"/>
              <a:sym typeface="Arial"/>
            </a:endParaRPr>
          </a:p>
          <a:p>
            <a:pPr indent="0" lvl="0" marL="12700" marR="0" rtl="0" algn="l">
              <a:lnSpc>
                <a:spcPct val="118571"/>
              </a:lnSpc>
              <a:spcBef>
                <a:spcPts val="0"/>
              </a:spcBef>
              <a:spcAft>
                <a:spcPts val="0"/>
              </a:spcAft>
              <a:buNone/>
            </a:pPr>
            <a:r>
              <a:rPr lang="en-US" sz="1600">
                <a:latin typeface="Arial"/>
                <a:ea typeface="Arial"/>
                <a:cs typeface="Arial"/>
                <a:sym typeface="Arial"/>
              </a:rPr>
              <a:t>Toronto,supporting his studies with summer work</a:t>
            </a:r>
            <a:endParaRPr sz="1600">
              <a:latin typeface="Arial"/>
              <a:ea typeface="Arial"/>
              <a:cs typeface="Arial"/>
              <a:sym typeface="Arial"/>
            </a:endParaRPr>
          </a:p>
          <a:p>
            <a:pPr indent="0" lvl="0" marL="12700" marR="0" rtl="0" algn="l">
              <a:lnSpc>
                <a:spcPct val="118571"/>
              </a:lnSpc>
              <a:spcBef>
                <a:spcPts val="0"/>
              </a:spcBef>
              <a:spcAft>
                <a:spcPts val="0"/>
              </a:spcAft>
              <a:buNone/>
            </a:pPr>
            <a:r>
              <a:rPr lang="en-US" sz="1600">
                <a:latin typeface="Arial"/>
                <a:ea typeface="Arial"/>
                <a:cs typeface="Arial"/>
                <a:sym typeface="Arial"/>
              </a:rPr>
              <a:t>on geological surveys in Northern Ontario.</a:t>
            </a:r>
            <a:endParaRPr sz="1600">
              <a:latin typeface="Arial"/>
              <a:ea typeface="Arial"/>
              <a:cs typeface="Arial"/>
              <a:sym typeface="Arial"/>
            </a:endParaRPr>
          </a:p>
        </p:txBody>
      </p:sp>
      <p:graphicFrame>
        <p:nvGraphicFramePr>
          <p:cNvPr id="85" name="Google Shape;85;p3"/>
          <p:cNvGraphicFramePr/>
          <p:nvPr/>
        </p:nvGraphicFramePr>
        <p:xfrm>
          <a:off x="258000" y="919924"/>
          <a:ext cx="3000000" cy="3000000"/>
        </p:xfrm>
        <a:graphic>
          <a:graphicData uri="http://schemas.openxmlformats.org/drawingml/2006/table">
            <a:tbl>
              <a:tblPr bandRow="1" firstRow="1">
                <a:noFill/>
                <a:tableStyleId>{75753B55-0A33-4449-BB45-1E7D59907695}</a:tableStyleId>
              </a:tblPr>
              <a:tblGrid>
                <a:gridCol w="1833875"/>
                <a:gridCol w="1833875"/>
              </a:tblGrid>
              <a:tr h="731525">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Born</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0" rtl="0" algn="l">
                        <a:lnSpc>
                          <a:spcPct val="100000"/>
                        </a:lnSpc>
                        <a:spcBef>
                          <a:spcPts val="0"/>
                        </a:spcBef>
                        <a:spcAft>
                          <a:spcPts val="0"/>
                        </a:spcAft>
                        <a:buNone/>
                      </a:pPr>
                      <a:r>
                        <a:rPr lang="en-US" sz="1400" u="none" cap="none" strike="noStrike">
                          <a:latin typeface="Arial"/>
                          <a:ea typeface="Arial"/>
                          <a:cs typeface="Arial"/>
                          <a:sym typeface="Arial"/>
                        </a:rPr>
                        <a:t>June 14, 1894</a:t>
                      </a:r>
                      <a:endParaRPr sz="1400" u="none" cap="none" strike="noStrike">
                        <a:latin typeface="Arial"/>
                        <a:ea typeface="Arial"/>
                        <a:cs typeface="Arial"/>
                        <a:sym typeface="Arial"/>
                      </a:endParaRPr>
                    </a:p>
                    <a:p>
                      <a:pPr indent="0" lvl="0" marL="91440" marR="607695" rtl="0" algn="l">
                        <a:lnSpc>
                          <a:spcPct val="100000"/>
                        </a:lnSpc>
                        <a:spcBef>
                          <a:spcPts val="0"/>
                        </a:spcBef>
                        <a:spcAft>
                          <a:spcPts val="0"/>
                        </a:spcAft>
                        <a:buNone/>
                      </a:pPr>
                      <a:r>
                        <a:rPr lang="en-US" sz="1400" u="none" cap="none" strike="noStrike">
                          <a:latin typeface="Arial"/>
                          <a:ea typeface="Arial"/>
                          <a:cs typeface="Arial"/>
                          <a:sym typeface="Arial"/>
                        </a:rPr>
                        <a:t>Peterborough,  Ontario</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r h="518150">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Died</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0" rtl="0" algn="l">
                        <a:lnSpc>
                          <a:spcPct val="100000"/>
                        </a:lnSpc>
                        <a:spcBef>
                          <a:spcPts val="0"/>
                        </a:spcBef>
                        <a:spcAft>
                          <a:spcPts val="0"/>
                        </a:spcAft>
                        <a:buNone/>
                      </a:pPr>
                      <a:r>
                        <a:rPr lang="en-US" sz="1400" u="none" cap="none" strike="noStrike">
                          <a:latin typeface="Arial"/>
                          <a:ea typeface="Arial"/>
                          <a:cs typeface="Arial"/>
                          <a:sym typeface="Arial"/>
                        </a:rPr>
                        <a:t>August 26,</a:t>
                      </a:r>
                      <a:endParaRPr sz="1400" u="none" cap="none" strike="noStrike">
                        <a:latin typeface="Arial"/>
                        <a:ea typeface="Arial"/>
                        <a:cs typeface="Arial"/>
                        <a:sym typeface="Arial"/>
                      </a:endParaRPr>
                    </a:p>
                    <a:p>
                      <a:pPr indent="0" lvl="0" marL="91440" marR="0" rtl="0" algn="l">
                        <a:lnSpc>
                          <a:spcPct val="100000"/>
                        </a:lnSpc>
                        <a:spcBef>
                          <a:spcPts val="0"/>
                        </a:spcBef>
                        <a:spcAft>
                          <a:spcPts val="0"/>
                        </a:spcAft>
                        <a:buNone/>
                      </a:pPr>
                      <a:r>
                        <a:rPr lang="en-US" sz="1400" u="none" cap="none" strike="noStrike">
                          <a:latin typeface="Arial"/>
                          <a:ea typeface="Arial"/>
                          <a:cs typeface="Arial"/>
                          <a:sym typeface="Arial"/>
                        </a:rPr>
                        <a:t>1966 (aged 72)</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r h="304800">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Pen name</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0" rtl="0" algn="l">
                        <a:lnSpc>
                          <a:spcPct val="100000"/>
                        </a:lnSpc>
                        <a:spcBef>
                          <a:spcPts val="0"/>
                        </a:spcBef>
                        <a:spcAft>
                          <a:spcPts val="0"/>
                        </a:spcAft>
                        <a:buNone/>
                      </a:pPr>
                      <a:r>
                        <a:rPr lang="en-US" sz="1400" u="none" cap="none" strike="noStrike">
                          <a:latin typeface="Arial"/>
                          <a:ea typeface="Arial"/>
                          <a:cs typeface="Arial"/>
                          <a:sym typeface="Arial"/>
                        </a:rPr>
                        <a:t>E.R.</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r h="304800">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Nationality</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0" rtl="0" algn="l">
                        <a:lnSpc>
                          <a:spcPct val="100000"/>
                        </a:lnSpc>
                        <a:spcBef>
                          <a:spcPts val="0"/>
                        </a:spcBef>
                        <a:spcAft>
                          <a:spcPts val="0"/>
                        </a:spcAft>
                        <a:buNone/>
                      </a:pPr>
                      <a:r>
                        <a:rPr lang="en-US" sz="1400" u="none" cap="none" strike="noStrike">
                          <a:latin typeface="Arial"/>
                          <a:ea typeface="Arial"/>
                          <a:cs typeface="Arial"/>
                          <a:sym typeface="Arial"/>
                        </a:rPr>
                        <a:t>Canadian</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r h="304800">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Citizenship</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0" rtl="0" algn="l">
                        <a:lnSpc>
                          <a:spcPct val="100000"/>
                        </a:lnSpc>
                        <a:spcBef>
                          <a:spcPts val="0"/>
                        </a:spcBef>
                        <a:spcAft>
                          <a:spcPts val="0"/>
                        </a:spcAft>
                        <a:buNone/>
                      </a:pPr>
                      <a:r>
                        <a:rPr lang="en-US" sz="1400" u="none" cap="none" strike="noStrike">
                          <a:latin typeface="Arial"/>
                          <a:ea typeface="Arial"/>
                          <a:cs typeface="Arial"/>
                          <a:sym typeface="Arial"/>
                        </a:rPr>
                        <a:t>British subject</a:t>
                      </a:r>
                      <a:endParaRPr sz="1400" u="none" cap="none" strike="noStrike">
                        <a:latin typeface="Arial"/>
                        <a:ea typeface="Arial"/>
                        <a:cs typeface="Arial"/>
                        <a:sym typeface="Arial"/>
                      </a:endParaRPr>
                    </a:p>
                  </a:txBody>
                  <a:tcPr marT="29850"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r h="622175">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Notable works</a:t>
                      </a:r>
                      <a:endParaRPr sz="1400" u="none" cap="none" strike="noStrike">
                        <a:latin typeface="Arial"/>
                        <a:ea typeface="Arial"/>
                        <a:cs typeface="Arial"/>
                        <a:sym typeface="Arial"/>
                      </a:endParaRPr>
                    </a:p>
                  </a:txBody>
                  <a:tcPr marT="30475"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98425" rtl="0" algn="l">
                        <a:lnSpc>
                          <a:spcPct val="100000"/>
                        </a:lnSpc>
                        <a:spcBef>
                          <a:spcPts val="0"/>
                        </a:spcBef>
                        <a:spcAft>
                          <a:spcPts val="0"/>
                        </a:spcAft>
                        <a:buNone/>
                      </a:pPr>
                      <a:r>
                        <a:rPr i="1" lang="en-US" sz="1400" u="none" cap="none" strike="noStrike">
                          <a:latin typeface="Arial"/>
                          <a:ea typeface="Arial"/>
                          <a:cs typeface="Arial"/>
                          <a:sym typeface="Arial"/>
                        </a:rPr>
                        <a:t>Irrealities, Sonnets &amp;  Laconics</a:t>
                      </a:r>
                      <a:endParaRPr sz="1400" u="none" cap="none" strike="noStrike">
                        <a:latin typeface="Arial"/>
                        <a:ea typeface="Arial"/>
                        <a:cs typeface="Arial"/>
                        <a:sym typeface="Arial"/>
                      </a:endParaRPr>
                    </a:p>
                  </a:txBody>
                  <a:tcPr marT="30475"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r h="440725">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Spouse</a:t>
                      </a:r>
                      <a:endParaRPr sz="1400" u="none" cap="none" strike="noStrike">
                        <a:latin typeface="Arial"/>
                        <a:ea typeface="Arial"/>
                        <a:cs typeface="Arial"/>
                        <a:sym typeface="Arial"/>
                      </a:endParaRPr>
                    </a:p>
                  </a:txBody>
                  <a:tcPr marT="30475"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0" rtl="0" algn="l">
                        <a:lnSpc>
                          <a:spcPct val="100000"/>
                        </a:lnSpc>
                        <a:spcBef>
                          <a:spcPts val="0"/>
                        </a:spcBef>
                        <a:spcAft>
                          <a:spcPts val="0"/>
                        </a:spcAft>
                        <a:buNone/>
                      </a:pPr>
                      <a:r>
                        <a:rPr lang="en-US" sz="1400" u="none" cap="none" strike="noStrike">
                          <a:latin typeface="Arial"/>
                          <a:ea typeface="Arial"/>
                          <a:cs typeface="Arial"/>
                          <a:sym typeface="Arial"/>
                        </a:rPr>
                        <a:t>Mary Lowrey Ross</a:t>
                      </a:r>
                      <a:endParaRPr sz="1400" u="none" cap="none" strike="noStrike">
                        <a:latin typeface="Arial"/>
                        <a:ea typeface="Arial"/>
                        <a:cs typeface="Arial"/>
                        <a:sym typeface="Arial"/>
                      </a:endParaRPr>
                    </a:p>
                  </a:txBody>
                  <a:tcPr marT="30475"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r h="622200">
                <a:tc>
                  <a:txBody>
                    <a:bodyPr/>
                    <a:lstStyle/>
                    <a:p>
                      <a:pPr indent="0" lvl="0" marL="90805" marR="0" rtl="0" algn="l">
                        <a:lnSpc>
                          <a:spcPct val="100000"/>
                        </a:lnSpc>
                        <a:spcBef>
                          <a:spcPts val="0"/>
                        </a:spcBef>
                        <a:spcAft>
                          <a:spcPts val="0"/>
                        </a:spcAft>
                        <a:buNone/>
                      </a:pPr>
                      <a:r>
                        <a:rPr lang="en-US" sz="1400" u="none" cap="none" strike="noStrike">
                          <a:latin typeface="Arial"/>
                          <a:ea typeface="Arial"/>
                          <a:cs typeface="Arial"/>
                          <a:sym typeface="Arial"/>
                        </a:rPr>
                        <a:t>Children</a:t>
                      </a:r>
                      <a:endParaRPr sz="1400" u="none" cap="none" strike="noStrike">
                        <a:latin typeface="Arial"/>
                        <a:ea typeface="Arial"/>
                        <a:cs typeface="Arial"/>
                        <a:sym typeface="Arial"/>
                      </a:endParaRPr>
                    </a:p>
                  </a:txBody>
                  <a:tcPr marT="30475"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c>
                  <a:txBody>
                    <a:bodyPr/>
                    <a:lstStyle/>
                    <a:p>
                      <a:pPr indent="0" lvl="0" marL="91440" marR="154940" rtl="0" algn="l">
                        <a:lnSpc>
                          <a:spcPct val="100000"/>
                        </a:lnSpc>
                        <a:spcBef>
                          <a:spcPts val="0"/>
                        </a:spcBef>
                        <a:spcAft>
                          <a:spcPts val="0"/>
                        </a:spcAft>
                        <a:buNone/>
                      </a:pPr>
                      <a:r>
                        <a:rPr lang="en-US" sz="1400" u="none" cap="none" strike="noStrike">
                          <a:latin typeface="Arial"/>
                          <a:ea typeface="Arial"/>
                          <a:cs typeface="Arial"/>
                          <a:sym typeface="Arial"/>
                        </a:rPr>
                        <a:t>Mary (Molly)Loretta,  Nancy Helen</a:t>
                      </a:r>
                      <a:endParaRPr sz="1400" u="none" cap="none" strike="noStrike">
                        <a:latin typeface="Arial"/>
                        <a:ea typeface="Arial"/>
                        <a:cs typeface="Arial"/>
                        <a:sym typeface="Arial"/>
                      </a:endParaRPr>
                    </a:p>
                  </a:txBody>
                  <a:tcPr marT="30475" marB="0" marR="0" marL="0">
                    <a:lnL cap="flat" cmpd="sng" w="9525">
                      <a:solidFill>
                        <a:srgbClr val="A1A9B0"/>
                      </a:solidFill>
                      <a:prstDash val="solid"/>
                      <a:round/>
                      <a:headEnd len="sm" w="sm" type="none"/>
                      <a:tailEnd len="sm" w="sm" type="none"/>
                    </a:lnL>
                    <a:lnR cap="flat" cmpd="sng" w="9525">
                      <a:solidFill>
                        <a:srgbClr val="A1A9B0"/>
                      </a:solidFill>
                      <a:prstDash val="solid"/>
                      <a:round/>
                      <a:headEnd len="sm" w="sm" type="none"/>
                      <a:tailEnd len="sm" w="sm" type="none"/>
                    </a:lnR>
                    <a:lnT cap="flat" cmpd="sng" w="9525">
                      <a:solidFill>
                        <a:srgbClr val="A1A9B0"/>
                      </a:solidFill>
                      <a:prstDash val="solid"/>
                      <a:round/>
                      <a:headEnd len="sm" w="sm" type="none"/>
                      <a:tailEnd len="sm" w="sm" type="none"/>
                    </a:lnT>
                    <a:lnB cap="flat" cmpd="sng" w="9525">
                      <a:solidFill>
                        <a:srgbClr val="A1A9B0"/>
                      </a:solidFill>
                      <a:prstDash val="solid"/>
                      <a:round/>
                      <a:headEnd len="sm" w="sm" type="none"/>
                      <a:tailEnd len="sm" w="sm" type="none"/>
                    </a:lnB>
                    <a:solidFill>
                      <a:srgbClr val="F8F8F9"/>
                    </a:solidFill>
                  </a:tcPr>
                </a:tc>
              </a:tr>
            </a:tbl>
          </a:graphicData>
        </a:graphic>
      </p:graphicFrame>
      <p:pic>
        <p:nvPicPr>
          <p:cNvPr id="86" name="Google Shape;86;p3"/>
          <p:cNvPicPr preferRelativeResize="0"/>
          <p:nvPr/>
        </p:nvPicPr>
        <p:blipFill rotWithShape="1">
          <a:blip r:embed="rId3">
            <a:alphaModFix/>
          </a:blip>
          <a:srcRect b="0" l="0" r="0" t="0"/>
          <a:stretch/>
        </p:blipFill>
        <p:spPr>
          <a:xfrm>
            <a:off x="6858000" y="0"/>
            <a:ext cx="2286000" cy="1143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4"/>
          <p:cNvSpPr txBox="1"/>
          <p:nvPr>
            <p:ph type="title"/>
          </p:nvPr>
        </p:nvSpPr>
        <p:spPr>
          <a:xfrm>
            <a:off x="306730" y="409143"/>
            <a:ext cx="16086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Explanation</a:t>
            </a:r>
            <a:endParaRPr/>
          </a:p>
        </p:txBody>
      </p:sp>
      <p:sp>
        <p:nvSpPr>
          <p:cNvPr id="92" name="Google Shape;92;p4"/>
          <p:cNvSpPr txBox="1"/>
          <p:nvPr/>
        </p:nvSpPr>
        <p:spPr>
          <a:xfrm>
            <a:off x="306730" y="1415541"/>
            <a:ext cx="4535170" cy="2465070"/>
          </a:xfrm>
          <a:prstGeom prst="rect">
            <a:avLst/>
          </a:prstGeom>
          <a:noFill/>
          <a:ln>
            <a:noFill/>
          </a:ln>
        </p:spPr>
        <p:txBody>
          <a:bodyPr anchorCtr="0" anchor="t" bIns="0" lIns="0" spcFirstLastPara="1" rIns="0" wrap="square" tIns="13325">
            <a:spAutoFit/>
          </a:bodyPr>
          <a:lstStyle/>
          <a:p>
            <a:pPr indent="0" lvl="0" marL="12700" marR="0" rtl="0" algn="l">
              <a:lnSpc>
                <a:spcPct val="100000"/>
              </a:lnSpc>
              <a:spcBef>
                <a:spcPts val="0"/>
              </a:spcBef>
              <a:spcAft>
                <a:spcPts val="0"/>
              </a:spcAft>
              <a:buNone/>
            </a:pPr>
            <a:r>
              <a:rPr lang="en-US" sz="2000">
                <a:latin typeface="Arial"/>
                <a:ea typeface="Arial"/>
                <a:cs typeface="Arial"/>
                <a:sym typeface="Arial"/>
              </a:rPr>
              <a:t>Pursuing: Chasing, following</a:t>
            </a:r>
            <a:endParaRPr sz="2000">
              <a:latin typeface="Arial"/>
              <a:ea typeface="Arial"/>
              <a:cs typeface="Arial"/>
              <a:sym typeface="Arial"/>
            </a:endParaRPr>
          </a:p>
          <a:p>
            <a:pPr indent="0" lvl="0" marL="12700" marR="0" rtl="0" algn="l">
              <a:lnSpc>
                <a:spcPct val="100000"/>
              </a:lnSpc>
              <a:spcBef>
                <a:spcPts val="0"/>
              </a:spcBef>
              <a:spcAft>
                <a:spcPts val="0"/>
              </a:spcAft>
              <a:buNone/>
            </a:pPr>
            <a:r>
              <a:rPr lang="en-US" sz="2000">
                <a:latin typeface="Arial"/>
                <a:ea typeface="Arial"/>
                <a:cs typeface="Arial"/>
                <a:sym typeface="Arial"/>
              </a:rPr>
              <a:t>Curvings:	Twisting</a:t>
            </a:r>
            <a:endParaRPr sz="2000">
              <a:latin typeface="Arial"/>
              <a:ea typeface="Arial"/>
              <a:cs typeface="Arial"/>
              <a:sym typeface="Arial"/>
            </a:endParaRPr>
          </a:p>
          <a:p>
            <a:pPr indent="0" lvl="0" marL="0" marR="0" rtl="0" algn="l">
              <a:lnSpc>
                <a:spcPct val="100000"/>
              </a:lnSpc>
              <a:spcBef>
                <a:spcPts val="40"/>
              </a:spcBef>
              <a:spcAft>
                <a:spcPts val="0"/>
              </a:spcAft>
              <a:buNone/>
            </a:pPr>
            <a:r>
              <a:t/>
            </a:r>
            <a:endParaRPr sz="2050">
              <a:latin typeface="Arial"/>
              <a:ea typeface="Arial"/>
              <a:cs typeface="Arial"/>
              <a:sym typeface="Arial"/>
            </a:endParaRPr>
          </a:p>
          <a:p>
            <a:pPr indent="0" lvl="0" marL="12700" marR="0" rtl="0" algn="l">
              <a:lnSpc>
                <a:spcPct val="100000"/>
              </a:lnSpc>
              <a:spcBef>
                <a:spcPts val="5"/>
              </a:spcBef>
              <a:spcAft>
                <a:spcPts val="0"/>
              </a:spcAft>
              <a:buNone/>
            </a:pPr>
            <a:r>
              <a:rPr lang="en-US" sz="2000">
                <a:latin typeface="Arial"/>
                <a:ea typeface="Arial"/>
                <a:cs typeface="Arial"/>
                <a:sym typeface="Arial"/>
              </a:rPr>
              <a:t>The snake tries to escape from being hit</a:t>
            </a:r>
            <a:endParaRPr sz="2000">
              <a:latin typeface="Arial"/>
              <a:ea typeface="Arial"/>
              <a:cs typeface="Arial"/>
              <a:sym typeface="Arial"/>
            </a:endParaRPr>
          </a:p>
          <a:p>
            <a:pPr indent="0" lvl="0" marL="12700" marR="0" rtl="0" algn="l">
              <a:lnSpc>
                <a:spcPct val="100000"/>
              </a:lnSpc>
              <a:spcBef>
                <a:spcPts val="0"/>
              </a:spcBef>
              <a:spcAft>
                <a:spcPts val="0"/>
              </a:spcAft>
              <a:buNone/>
            </a:pPr>
            <a:r>
              <a:rPr lang="en-US" sz="2000">
                <a:latin typeface="Arial"/>
                <a:ea typeface="Arial"/>
                <a:cs typeface="Arial"/>
                <a:sym typeface="Arial"/>
              </a:rPr>
              <a:t>by the stick that is following it.</a:t>
            </a:r>
            <a:endParaRPr sz="2000">
              <a:latin typeface="Arial"/>
              <a:ea typeface="Arial"/>
              <a:cs typeface="Arial"/>
              <a:sym typeface="Arial"/>
            </a:endParaRPr>
          </a:p>
          <a:p>
            <a:pPr indent="0" lvl="0" marL="12700" marR="0" rtl="0" algn="l">
              <a:lnSpc>
                <a:spcPct val="100000"/>
              </a:lnSpc>
              <a:spcBef>
                <a:spcPts val="0"/>
              </a:spcBef>
              <a:spcAft>
                <a:spcPts val="0"/>
              </a:spcAft>
              <a:buNone/>
            </a:pPr>
            <a:r>
              <a:rPr lang="en-US" sz="2000">
                <a:latin typeface="Arial"/>
                <a:ea typeface="Arial"/>
                <a:cs typeface="Arial"/>
                <a:sym typeface="Arial"/>
              </a:rPr>
              <a:t>As the snake crawls,</a:t>
            </a:r>
            <a:endParaRPr sz="2000">
              <a:latin typeface="Arial"/>
              <a:ea typeface="Arial"/>
              <a:cs typeface="Arial"/>
              <a:sym typeface="Arial"/>
            </a:endParaRPr>
          </a:p>
          <a:p>
            <a:pPr indent="-70485" lvl="0" marL="82550" marR="889635" rtl="0" algn="l">
              <a:lnSpc>
                <a:spcPct val="100000"/>
              </a:lnSpc>
              <a:spcBef>
                <a:spcPts val="0"/>
              </a:spcBef>
              <a:spcAft>
                <a:spcPts val="0"/>
              </a:spcAft>
              <a:buNone/>
            </a:pPr>
            <a:r>
              <a:rPr lang="en-US" sz="2000">
                <a:latin typeface="Arial"/>
                <a:ea typeface="Arial"/>
                <a:cs typeface="Arial"/>
                <a:sym typeface="Arial"/>
              </a:rPr>
              <a:t>its body twists and turns forming  fascinating shapes.</a:t>
            </a:r>
            <a:endParaRPr sz="2000">
              <a:latin typeface="Arial"/>
              <a:ea typeface="Arial"/>
              <a:cs typeface="Arial"/>
              <a:sym typeface="Arial"/>
            </a:endParaRPr>
          </a:p>
        </p:txBody>
      </p:sp>
      <p:pic>
        <p:nvPicPr>
          <p:cNvPr id="93" name="Google Shape;93;p4"/>
          <p:cNvPicPr preferRelativeResize="0"/>
          <p:nvPr/>
        </p:nvPicPr>
        <p:blipFill rotWithShape="1">
          <a:blip r:embed="rId3">
            <a:alphaModFix/>
          </a:blip>
          <a:srcRect b="0" l="0" r="0" t="0"/>
          <a:stretch/>
        </p:blipFill>
        <p:spPr>
          <a:xfrm>
            <a:off x="5664251" y="1106423"/>
            <a:ext cx="2702735" cy="3998111"/>
          </a:xfrm>
          <a:prstGeom prst="rect">
            <a:avLst/>
          </a:prstGeom>
          <a:noFill/>
          <a:ln>
            <a:noFill/>
          </a:ln>
        </p:spPr>
      </p:pic>
      <p:pic>
        <p:nvPicPr>
          <p:cNvPr id="94" name="Google Shape;94;p4"/>
          <p:cNvPicPr preferRelativeResize="0"/>
          <p:nvPr/>
        </p:nvPicPr>
        <p:blipFill rotWithShape="1">
          <a:blip r:embed="rId4">
            <a:alphaModFix/>
          </a:blip>
          <a:srcRect b="0" l="0" r="0" t="0"/>
          <a:stretch/>
        </p:blipFill>
        <p:spPr>
          <a:xfrm>
            <a:off x="6858000" y="0"/>
            <a:ext cx="2286000" cy="11430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98" name="Shape 98"/>
        <p:cNvGrpSpPr/>
        <p:nvPr/>
      </p:nvGrpSpPr>
      <p:grpSpPr>
        <a:xfrm>
          <a:off x="0" y="0"/>
          <a:ext cx="0" cy="0"/>
          <a:chOff x="0" y="0"/>
          <a:chExt cx="0" cy="0"/>
        </a:xfrm>
      </p:grpSpPr>
      <p:pic>
        <p:nvPicPr>
          <p:cNvPr id="99" name="Google Shape;99;p5"/>
          <p:cNvPicPr preferRelativeResize="0"/>
          <p:nvPr/>
        </p:nvPicPr>
        <p:blipFill rotWithShape="1">
          <a:blip r:embed="rId3">
            <a:alphaModFix amt="50000"/>
          </a:blip>
          <a:srcRect b="0" l="0" r="0" t="0"/>
          <a:stretch/>
        </p:blipFill>
        <p:spPr>
          <a:xfrm>
            <a:off x="998311" y="1081658"/>
            <a:ext cx="6716131" cy="3476625"/>
          </a:xfrm>
          <a:prstGeom prst="rect">
            <a:avLst/>
          </a:prstGeom>
          <a:noFill/>
          <a:ln>
            <a:noFill/>
          </a:ln>
        </p:spPr>
      </p:pic>
      <p:sp>
        <p:nvSpPr>
          <p:cNvPr id="100" name="Google Shape;100;p5"/>
          <p:cNvSpPr txBox="1"/>
          <p:nvPr>
            <p:ph type="title"/>
          </p:nvPr>
        </p:nvSpPr>
        <p:spPr>
          <a:xfrm>
            <a:off x="306730" y="409143"/>
            <a:ext cx="16086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Explanation</a:t>
            </a:r>
            <a:endParaRPr/>
          </a:p>
        </p:txBody>
      </p:sp>
      <p:sp>
        <p:nvSpPr>
          <p:cNvPr id="101" name="Google Shape;101;p5"/>
          <p:cNvSpPr txBox="1"/>
          <p:nvPr/>
        </p:nvSpPr>
        <p:spPr>
          <a:xfrm>
            <a:off x="306730" y="1417065"/>
            <a:ext cx="4737100" cy="848994"/>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None/>
            </a:pPr>
            <a:r>
              <a:rPr lang="en-US" sz="1800">
                <a:latin typeface="Arial"/>
                <a:ea typeface="Arial"/>
                <a:cs typeface="Arial"/>
                <a:sym typeface="Arial"/>
              </a:rPr>
              <a:t>Glides: Moves</a:t>
            </a:r>
            <a:endParaRPr sz="1800">
              <a:latin typeface="Arial"/>
              <a:ea typeface="Arial"/>
              <a:cs typeface="Arial"/>
              <a:sym typeface="Arial"/>
            </a:endParaRPr>
          </a:p>
          <a:p>
            <a:pPr indent="0" lvl="0" marL="12700" marR="0" rtl="0" algn="l">
              <a:lnSpc>
                <a:spcPct val="100000"/>
              </a:lnSpc>
              <a:spcBef>
                <a:spcPts val="0"/>
              </a:spcBef>
              <a:spcAft>
                <a:spcPts val="0"/>
              </a:spcAft>
              <a:buNone/>
            </a:pPr>
            <a:r>
              <a:rPr lang="en-US" sz="1800">
                <a:latin typeface="Arial"/>
                <a:ea typeface="Arial"/>
                <a:cs typeface="Arial"/>
                <a:sym typeface="Arial"/>
              </a:rPr>
              <a:t>Stroke: Hitting of the stick</a:t>
            </a:r>
            <a:endParaRPr sz="1800">
              <a:latin typeface="Arial"/>
              <a:ea typeface="Arial"/>
              <a:cs typeface="Arial"/>
              <a:sym typeface="Arial"/>
            </a:endParaRPr>
          </a:p>
          <a:p>
            <a:pPr indent="0" lvl="0" marL="12700" marR="0" rtl="0" algn="l">
              <a:lnSpc>
                <a:spcPct val="100000"/>
              </a:lnSpc>
              <a:spcBef>
                <a:spcPts val="0"/>
              </a:spcBef>
              <a:spcAft>
                <a:spcPts val="0"/>
              </a:spcAft>
              <a:buNone/>
            </a:pPr>
            <a:r>
              <a:rPr lang="en-US" sz="1800">
                <a:latin typeface="Arial"/>
                <a:ea typeface="Arial"/>
                <a:cs typeface="Arial"/>
                <a:sym typeface="Arial"/>
              </a:rPr>
              <a:t>Reeds: Water or marsh plants with thick stems</a:t>
            </a:r>
            <a:endParaRPr sz="1800">
              <a:latin typeface="Arial"/>
              <a:ea typeface="Arial"/>
              <a:cs typeface="Arial"/>
              <a:sym typeface="Arial"/>
            </a:endParaRPr>
          </a:p>
        </p:txBody>
      </p:sp>
      <p:sp>
        <p:nvSpPr>
          <p:cNvPr id="102" name="Google Shape;102;p5"/>
          <p:cNvSpPr txBox="1"/>
          <p:nvPr/>
        </p:nvSpPr>
        <p:spPr>
          <a:xfrm>
            <a:off x="306730" y="3063620"/>
            <a:ext cx="8459470" cy="848360"/>
          </a:xfrm>
          <a:prstGeom prst="rect">
            <a:avLst/>
          </a:prstGeom>
          <a:noFill/>
          <a:ln>
            <a:noFill/>
          </a:ln>
        </p:spPr>
        <p:txBody>
          <a:bodyPr anchorCtr="0" anchor="t" bIns="0" lIns="0" spcFirstLastPara="1" rIns="0" wrap="square" tIns="12700">
            <a:spAutoFit/>
          </a:bodyPr>
          <a:lstStyle/>
          <a:p>
            <a:pPr indent="0" lvl="0" marL="12700" marR="5080" rtl="0" algn="just">
              <a:lnSpc>
                <a:spcPct val="100000"/>
              </a:lnSpc>
              <a:spcBef>
                <a:spcPts val="0"/>
              </a:spcBef>
              <a:spcAft>
                <a:spcPts val="0"/>
              </a:spcAft>
              <a:buNone/>
            </a:pPr>
            <a:r>
              <a:rPr lang="en-US" sz="1800">
                <a:latin typeface="Arial"/>
                <a:ea typeface="Arial"/>
                <a:cs typeface="Arial"/>
                <a:sym typeface="Arial"/>
              </a:rPr>
              <a:t>The snakes moves through the water in order to save itself. The poet pleads to let it  escape and hide behind the thick marshy plants as it is harmless. The small green -  coloured snake is harmless even to children.</a:t>
            </a:r>
            <a:endParaRPr sz="1800">
              <a:latin typeface="Arial"/>
              <a:ea typeface="Arial"/>
              <a:cs typeface="Arial"/>
              <a:sym typeface="Arial"/>
            </a:endParaRPr>
          </a:p>
        </p:txBody>
      </p:sp>
      <p:pic>
        <p:nvPicPr>
          <p:cNvPr id="103" name="Google Shape;103;p5"/>
          <p:cNvPicPr preferRelativeResize="0"/>
          <p:nvPr/>
        </p:nvPicPr>
        <p:blipFill rotWithShape="1">
          <a:blip r:embed="rId4">
            <a:alphaModFix/>
          </a:blip>
          <a:srcRect b="0" l="0" r="0" t="0"/>
          <a:stretch/>
        </p:blipFill>
        <p:spPr>
          <a:xfrm>
            <a:off x="6858000" y="0"/>
            <a:ext cx="2286000" cy="1143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6"/>
          <p:cNvSpPr txBox="1"/>
          <p:nvPr/>
        </p:nvSpPr>
        <p:spPr>
          <a:xfrm>
            <a:off x="306730" y="409143"/>
            <a:ext cx="1608455" cy="360680"/>
          </a:xfrm>
          <a:prstGeom prst="rect">
            <a:avLst/>
          </a:prstGeom>
          <a:noFill/>
          <a:ln>
            <a:noFill/>
          </a:ln>
        </p:spPr>
        <p:txBody>
          <a:bodyPr anchorCtr="0" anchor="t" bIns="0" lIns="0" spcFirstLastPara="1" rIns="0" wrap="square" tIns="12050">
            <a:spAutoFit/>
          </a:bodyPr>
          <a:lstStyle/>
          <a:p>
            <a:pPr indent="0" lvl="0" marL="12700" marR="0" rtl="0" algn="l">
              <a:lnSpc>
                <a:spcPct val="100000"/>
              </a:lnSpc>
              <a:spcBef>
                <a:spcPts val="0"/>
              </a:spcBef>
              <a:spcAft>
                <a:spcPts val="0"/>
              </a:spcAft>
              <a:buNone/>
            </a:pPr>
            <a:r>
              <a:rPr b="1" lang="en-US" sz="2200">
                <a:solidFill>
                  <a:srgbClr val="FF0000"/>
                </a:solidFill>
                <a:latin typeface="Arial"/>
                <a:ea typeface="Arial"/>
                <a:cs typeface="Arial"/>
                <a:sym typeface="Arial"/>
              </a:rPr>
              <a:t>Explanation</a:t>
            </a:r>
            <a:endParaRPr sz="2200">
              <a:latin typeface="Arial"/>
              <a:ea typeface="Arial"/>
              <a:cs typeface="Arial"/>
              <a:sym typeface="Arial"/>
            </a:endParaRPr>
          </a:p>
        </p:txBody>
      </p:sp>
      <p:sp>
        <p:nvSpPr>
          <p:cNvPr id="109" name="Google Shape;109;p6"/>
          <p:cNvSpPr txBox="1"/>
          <p:nvPr>
            <p:ph type="title"/>
          </p:nvPr>
        </p:nvSpPr>
        <p:spPr>
          <a:xfrm>
            <a:off x="306730" y="1751202"/>
            <a:ext cx="2987700" cy="3822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0" lang="en-US" sz="2400">
                <a:solidFill>
                  <a:srgbClr val="000000"/>
                </a:solidFill>
                <a:latin typeface="Arial"/>
                <a:ea typeface="Arial"/>
                <a:cs typeface="Arial"/>
                <a:sym typeface="Arial"/>
              </a:rPr>
              <a:t>Vanishes: Disappears</a:t>
            </a:r>
            <a:endParaRPr sz="2400">
              <a:latin typeface="Arial"/>
              <a:ea typeface="Arial"/>
              <a:cs typeface="Arial"/>
              <a:sym typeface="Arial"/>
            </a:endParaRPr>
          </a:p>
        </p:txBody>
      </p:sp>
      <p:sp>
        <p:nvSpPr>
          <p:cNvPr id="110" name="Google Shape;110;p6"/>
          <p:cNvSpPr txBox="1"/>
          <p:nvPr>
            <p:ph idx="1" type="body"/>
          </p:nvPr>
        </p:nvSpPr>
        <p:spPr>
          <a:xfrm>
            <a:off x="306730" y="2482418"/>
            <a:ext cx="8530500" cy="1490400"/>
          </a:xfrm>
          <a:prstGeom prst="rect">
            <a:avLst/>
          </a:prstGeom>
          <a:noFill/>
          <a:ln>
            <a:noFill/>
          </a:ln>
        </p:spPr>
        <p:txBody>
          <a:bodyPr anchorCtr="0" anchor="t" bIns="0" lIns="0" spcFirstLastPara="1" rIns="0" wrap="square" tIns="12700">
            <a:spAutoFit/>
          </a:bodyPr>
          <a:lstStyle/>
          <a:p>
            <a:pPr indent="0" lvl="0" marL="12700" marR="5080" rtl="0" algn="l">
              <a:lnSpc>
                <a:spcPct val="100000"/>
              </a:lnSpc>
              <a:spcBef>
                <a:spcPts val="0"/>
              </a:spcBef>
              <a:spcAft>
                <a:spcPts val="1200"/>
              </a:spcAft>
              <a:buNone/>
            </a:pPr>
            <a:r>
              <a:rPr lang="en-US"/>
              <a:t>Till it was spotted and chased away by the person holding a  stick, it lay quietly in the sand. In order to save itself, the snake  disappears in the ripples of the water and hides in the  camouflaging green bushes of the marshy plants.</a:t>
            </a:r>
            <a:endParaRPr/>
          </a:p>
        </p:txBody>
      </p:sp>
      <p:pic>
        <p:nvPicPr>
          <p:cNvPr id="111" name="Google Shape;111;p6"/>
          <p:cNvPicPr preferRelativeResize="0"/>
          <p:nvPr/>
        </p:nvPicPr>
        <p:blipFill rotWithShape="1">
          <a:blip r:embed="rId3">
            <a:alphaModFix/>
          </a:blip>
          <a:srcRect b="0" l="0" r="0" t="0"/>
          <a:stretch/>
        </p:blipFill>
        <p:spPr>
          <a:xfrm>
            <a:off x="6858000" y="0"/>
            <a:ext cx="2286000" cy="1143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7"/>
          <p:cNvSpPr txBox="1"/>
          <p:nvPr>
            <p:ph type="title"/>
          </p:nvPr>
        </p:nvSpPr>
        <p:spPr>
          <a:xfrm>
            <a:off x="306730" y="409143"/>
            <a:ext cx="1998300" cy="3507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a:t>Poetic Devices</a:t>
            </a:r>
            <a:endParaRPr/>
          </a:p>
        </p:txBody>
      </p:sp>
      <p:sp>
        <p:nvSpPr>
          <p:cNvPr id="117" name="Google Shape;117;p7"/>
          <p:cNvSpPr txBox="1"/>
          <p:nvPr/>
        </p:nvSpPr>
        <p:spPr>
          <a:xfrm>
            <a:off x="306730" y="1844167"/>
            <a:ext cx="8324215" cy="1946275"/>
          </a:xfrm>
          <a:prstGeom prst="rect">
            <a:avLst/>
          </a:prstGeom>
          <a:noFill/>
          <a:ln>
            <a:noFill/>
          </a:ln>
        </p:spPr>
        <p:txBody>
          <a:bodyPr anchorCtr="0" anchor="t" bIns="0" lIns="0" spcFirstLastPara="1" rIns="0" wrap="square" tIns="12700">
            <a:spAutoFit/>
          </a:bodyPr>
          <a:lstStyle/>
          <a:p>
            <a:pPr indent="-254634" lvl="0" marL="266700" marR="0" rtl="0" algn="l">
              <a:lnSpc>
                <a:spcPct val="100000"/>
              </a:lnSpc>
              <a:spcBef>
                <a:spcPts val="0"/>
              </a:spcBef>
              <a:spcAft>
                <a:spcPts val="0"/>
              </a:spcAft>
              <a:buSzPts val="1800"/>
              <a:buFont typeface="Arial"/>
              <a:buAutoNum type="arabicPeriod"/>
            </a:pPr>
            <a:r>
              <a:rPr lang="en-US" sz="1800">
                <a:latin typeface="Arial"/>
                <a:ea typeface="Arial"/>
                <a:cs typeface="Arial"/>
                <a:sym typeface="Arial"/>
              </a:rPr>
              <a:t>Rhyme scheme is absent. The poem is written in free verse.</a:t>
            </a:r>
            <a:endParaRPr sz="1800">
              <a:latin typeface="Arial"/>
              <a:ea typeface="Arial"/>
              <a:cs typeface="Arial"/>
              <a:sym typeface="Arial"/>
            </a:endParaRPr>
          </a:p>
          <a:p>
            <a:pPr indent="-114300" lvl="0" marL="12700" marR="164465" rtl="0" algn="l">
              <a:lnSpc>
                <a:spcPct val="100000"/>
              </a:lnSpc>
              <a:spcBef>
                <a:spcPts val="0"/>
              </a:spcBef>
              <a:spcAft>
                <a:spcPts val="0"/>
              </a:spcAft>
              <a:buSzPts val="1800"/>
              <a:buFont typeface="Arial"/>
              <a:buAutoNum type="arabicPeriod"/>
            </a:pPr>
            <a:r>
              <a:rPr lang="en-US" sz="1800">
                <a:latin typeface="Arial"/>
                <a:ea typeface="Arial"/>
                <a:cs typeface="Arial"/>
                <a:sym typeface="Arial"/>
              </a:rPr>
              <a:t>Transferred epithet: the adjective used with a noun refers to a noun other than  the one with which it is used.</a:t>
            </a:r>
            <a:endParaRPr sz="1800">
              <a:latin typeface="Arial"/>
              <a:ea typeface="Arial"/>
              <a:cs typeface="Arial"/>
              <a:sym typeface="Arial"/>
            </a:endParaRPr>
          </a:p>
          <a:p>
            <a:pPr indent="0" lvl="0" marL="12700" marR="125095" rtl="0" algn="l">
              <a:lnSpc>
                <a:spcPct val="100000"/>
              </a:lnSpc>
              <a:spcBef>
                <a:spcPts val="0"/>
              </a:spcBef>
              <a:spcAft>
                <a:spcPts val="0"/>
              </a:spcAft>
              <a:buNone/>
            </a:pPr>
            <a:r>
              <a:rPr lang="en-US" sz="1800">
                <a:latin typeface="Arial"/>
                <a:ea typeface="Arial"/>
                <a:cs typeface="Arial"/>
                <a:sym typeface="Arial"/>
              </a:rPr>
              <a:t>Pursuing stick - pursuing refers to the person who is holding the stick and not the  stick itself.</a:t>
            </a:r>
            <a:endParaRPr sz="1800">
              <a:latin typeface="Arial"/>
              <a:ea typeface="Arial"/>
              <a:cs typeface="Arial"/>
              <a:sym typeface="Arial"/>
            </a:endParaRPr>
          </a:p>
          <a:p>
            <a:pPr indent="-114300" lvl="0" marL="12700" marR="5080" rtl="0" algn="l">
              <a:lnSpc>
                <a:spcPct val="100000"/>
              </a:lnSpc>
              <a:spcBef>
                <a:spcPts val="0"/>
              </a:spcBef>
              <a:spcAft>
                <a:spcPts val="0"/>
              </a:spcAft>
              <a:buSzPts val="1800"/>
              <a:buFont typeface="Arial"/>
              <a:buAutoNum type="arabicPeriod" startAt="3"/>
            </a:pPr>
            <a:r>
              <a:rPr lang="en-US" sz="1800">
                <a:latin typeface="Arial"/>
                <a:ea typeface="Arial"/>
                <a:cs typeface="Arial"/>
                <a:sym typeface="Arial"/>
              </a:rPr>
              <a:t>Alliteration: the repetition of a consonant sound in 2 or more consecutive words.  He is harmless - ‘h’</a:t>
            </a:r>
            <a:endParaRPr sz="1800">
              <a:latin typeface="Arial"/>
              <a:ea typeface="Arial"/>
              <a:cs typeface="Arial"/>
              <a:sym typeface="Arial"/>
            </a:endParaRPr>
          </a:p>
        </p:txBody>
      </p:sp>
      <p:pic>
        <p:nvPicPr>
          <p:cNvPr id="118" name="Google Shape;118;p7"/>
          <p:cNvPicPr preferRelativeResize="0"/>
          <p:nvPr/>
        </p:nvPicPr>
        <p:blipFill rotWithShape="1">
          <a:blip r:embed="rId3">
            <a:alphaModFix/>
          </a:blip>
          <a:srcRect b="0" l="0" r="0" t="0"/>
          <a:stretch/>
        </p:blipFill>
        <p:spPr>
          <a:xfrm>
            <a:off x="6858000" y="0"/>
            <a:ext cx="2286000" cy="11430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8"/>
          <p:cNvSpPr txBox="1"/>
          <p:nvPr>
            <p:ph type="title"/>
          </p:nvPr>
        </p:nvSpPr>
        <p:spPr>
          <a:xfrm>
            <a:off x="1226007" y="1630832"/>
            <a:ext cx="7053000" cy="1429500"/>
          </a:xfrm>
          <a:prstGeom prst="rect">
            <a:avLst/>
          </a:prstGeom>
          <a:noFill/>
          <a:ln>
            <a:noFill/>
          </a:ln>
        </p:spPr>
        <p:txBody>
          <a:bodyPr anchorCtr="0" anchor="t" bIns="0" lIns="0" spcFirstLastPara="1" rIns="0" wrap="square" tIns="104125">
            <a:spAutoFit/>
          </a:bodyPr>
          <a:lstStyle/>
          <a:p>
            <a:pPr indent="0" lvl="0" marL="0" rtl="0" algn="ctr">
              <a:lnSpc>
                <a:spcPct val="100000"/>
              </a:lnSpc>
              <a:spcBef>
                <a:spcPts val="0"/>
              </a:spcBef>
              <a:spcAft>
                <a:spcPts val="0"/>
              </a:spcAft>
              <a:buNone/>
            </a:pPr>
            <a:r>
              <a:rPr lang="en-US" sz="4000">
                <a:solidFill>
                  <a:srgbClr val="000000"/>
                </a:solidFill>
              </a:rPr>
              <a:t>THANKING YOU</a:t>
            </a:r>
            <a:endParaRPr sz="4000"/>
          </a:p>
          <a:p>
            <a:pPr indent="0" lvl="0" marL="0" rtl="0" algn="ctr">
              <a:lnSpc>
                <a:spcPct val="100000"/>
              </a:lnSpc>
              <a:spcBef>
                <a:spcPts val="725"/>
              </a:spcBef>
              <a:spcAft>
                <a:spcPts val="0"/>
              </a:spcAft>
              <a:buNone/>
            </a:pPr>
            <a:r>
              <a:rPr lang="en-US" sz="4000"/>
              <a:t>ODM EDUCATIONAL GROUP</a:t>
            </a:r>
            <a:endParaRPr sz="4000"/>
          </a:p>
        </p:txBody>
      </p:sp>
      <p:pic>
        <p:nvPicPr>
          <p:cNvPr id="124" name="Google Shape;124;p8"/>
          <p:cNvPicPr preferRelativeResize="0"/>
          <p:nvPr/>
        </p:nvPicPr>
        <p:blipFill rotWithShape="1">
          <a:blip r:embed="rId3">
            <a:alphaModFix/>
          </a:blip>
          <a:srcRect b="0" l="0" r="0" t="0"/>
          <a:stretch/>
        </p:blipFill>
        <p:spPr>
          <a:xfrm>
            <a:off x="6858000" y="0"/>
            <a:ext cx="2286000" cy="1143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2022-04-01T17:36:33Z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2020-09-12T00:00:00Z</vt:filetime>
  </property>
  <property fmtid="{D5CDD505-2E9C-101B-9397-08002B2CF9AE}" pid="3" name="Creator">
    <vt:lpwstr>Microsoft® PowerPoint® for Microsoft 365</vt:lpwstr>
  </property>
  <property fmtid="{D5CDD505-2E9C-101B-9397-08002B2CF9AE}" pid="4" name="LastSaved">
    <vt:filetime>2022-04-01T00:00:00Z</vt:filetime>
  </property>
</Properties>
</file>