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1" autoAdjust="0"/>
    <p:restoredTop sz="94660"/>
  </p:normalViewPr>
  <p:slideViewPr>
    <p:cSldViewPr snapToGrid="0">
      <p:cViewPr varScale="1">
        <p:scale>
          <a:sx n="53" d="100"/>
          <a:sy n="53" d="100"/>
        </p:scale>
        <p:origin x="18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6" Type="http://schemas.openxmlformats.org/officeDocument/2006/relationships/tableStyles" Target="tableStyles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wedge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WPS Presentation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9" baseType="lpstr">
      <vt:lpstr>Arial</vt:lpstr>
      <vt:lpstr>SimSun</vt:lpstr>
      <vt:lpstr>Wingdings</vt:lpstr>
      <vt:lpstr>Calibri Light</vt:lpstr>
      <vt:lpstr>Calibri</vt:lpstr>
      <vt:lpstr>Microsoft YaHei</vt:lpstr>
      <vt:lpstr>Arial Unicode MS</vt:lpstr>
      <vt:lpstr>Office Theme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WPS Presentation</dc:title>
  <dc:creator/>
  <cp:lastModifiedBy>Ankit Mishra</cp:lastModifiedBy>
  <cp:revision>1</cp:revision>
  <dcterms:created xsi:type="dcterms:W3CDTF">2021-07-15T16:50:56Z</dcterms:created>
  <dcterms:modified xsi:type="dcterms:W3CDTF">2021-07-15T16:50:57Z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1033-11.2.0.10200</vt:lpwstr>
  </property>
</Properties>
</file>