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2189" y="1375409"/>
            <a:ext cx="7119620" cy="17805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3331209"/>
            <a:ext cx="8072119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Relationship Id="rId12" Type="http://schemas.openxmlformats.org/officeDocument/2006/relationships/image" Target="../media/image13.png"/><Relationship Id="rId13" Type="http://schemas.openxmlformats.org/officeDocument/2006/relationships/image" Target="../media/image14.jpg"/><Relationship Id="rId14" Type="http://schemas.openxmlformats.org/officeDocument/2006/relationships/image" Target="../media/image1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6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7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8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9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0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407793"/>
            <a:ext cx="3060700" cy="231140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dirty="0" sz="2500" spc="-10" b="1">
                <a:latin typeface="Calibri"/>
                <a:cs typeface="Calibri"/>
              </a:rPr>
              <a:t>STD-IX</a:t>
            </a:r>
            <a:endParaRPr sz="2500">
              <a:latin typeface="Calibri"/>
              <a:cs typeface="Calibri"/>
            </a:endParaRPr>
          </a:p>
          <a:p>
            <a:pPr marL="12700" marR="180340">
              <a:lnSpc>
                <a:spcPct val="120000"/>
              </a:lnSpc>
            </a:pPr>
            <a:r>
              <a:rPr dirty="0" sz="2500" spc="-10" b="1">
                <a:latin typeface="Calibri"/>
                <a:cs typeface="Calibri"/>
              </a:rPr>
              <a:t>SUBJECT- </a:t>
            </a:r>
            <a:r>
              <a:rPr dirty="0" sz="2500" spc="-25" b="1">
                <a:latin typeface="Calibri"/>
                <a:cs typeface="Calibri"/>
              </a:rPr>
              <a:t>LITERATURE </a:t>
            </a:r>
            <a:r>
              <a:rPr dirty="0" sz="2500" spc="-555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CHAPTER - 3</a:t>
            </a:r>
            <a:endParaRPr sz="25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</a:pPr>
            <a:r>
              <a:rPr dirty="0" sz="2500" spc="-15" b="1">
                <a:latin typeface="Calibri"/>
                <a:cs typeface="Calibri"/>
              </a:rPr>
              <a:t>TOPIC- </a:t>
            </a:r>
            <a:r>
              <a:rPr dirty="0" sz="2500" spc="-5" b="1">
                <a:latin typeface="Calibri"/>
                <a:cs typeface="Calibri"/>
              </a:rPr>
              <a:t>THE </a:t>
            </a:r>
            <a:r>
              <a:rPr dirty="0" sz="2500" b="1">
                <a:latin typeface="Calibri"/>
                <a:cs typeface="Calibri"/>
              </a:rPr>
              <a:t>LITTLE </a:t>
            </a:r>
            <a:r>
              <a:rPr dirty="0" sz="2500" spc="-5" b="1">
                <a:latin typeface="Calibri"/>
                <a:cs typeface="Calibri"/>
              </a:rPr>
              <a:t>GIRL </a:t>
            </a:r>
            <a:r>
              <a:rPr dirty="0" sz="2500" spc="-560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PERIOD-3</a:t>
            </a:r>
            <a:endParaRPr sz="25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61833" y="1632849"/>
              <a:ext cx="1330319" cy="27719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399" y="457199"/>
              <a:ext cx="1578864" cy="7833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4800" y="4648200"/>
              <a:ext cx="8610600" cy="19050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0" rIns="0" bIns="0" rtlCol="0" vert="horz">
            <a:spAutoFit/>
          </a:bodyPr>
          <a:lstStyle/>
          <a:p>
            <a:pPr algn="ctr" marR="872490">
              <a:lnSpc>
                <a:spcPct val="100000"/>
              </a:lnSpc>
              <a:spcBef>
                <a:spcPts val="1250"/>
              </a:spcBef>
            </a:pPr>
            <a:r>
              <a:rPr dirty="0" spc="-5"/>
              <a:t>THANK</a:t>
            </a:r>
            <a:r>
              <a:rPr dirty="0" spc="-40"/>
              <a:t> </a:t>
            </a:r>
            <a:r>
              <a:rPr dirty="0" spc="-65"/>
              <a:t>YOU</a:t>
            </a:r>
          </a:p>
          <a:p>
            <a:pPr algn="ctr">
              <a:lnSpc>
                <a:spcPct val="100000"/>
              </a:lnSpc>
              <a:spcBef>
                <a:spcPts val="1150"/>
              </a:spcBef>
            </a:pPr>
            <a:r>
              <a:rPr dirty="0" spc="-5"/>
              <a:t>ODM</a:t>
            </a:r>
            <a:r>
              <a:rPr dirty="0" spc="-30"/>
              <a:t> </a:t>
            </a:r>
            <a:r>
              <a:rPr dirty="0" spc="-40"/>
              <a:t>EDUCATIONAL</a:t>
            </a:r>
            <a:r>
              <a:rPr dirty="0" spc="-20"/>
              <a:t> </a:t>
            </a:r>
            <a:r>
              <a:rPr dirty="0" spc="-15"/>
              <a:t>GROUP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15000" y="45720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0" y="4876800"/>
            <a:ext cx="2286000" cy="1143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35940" y="4939029"/>
            <a:ext cx="2959735" cy="12439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4000" spc="-65">
                <a:solidFill>
                  <a:srgbClr val="FF0000"/>
                </a:solidFill>
                <a:latin typeface="Calibri"/>
                <a:cs typeface="Calibri"/>
              </a:rPr>
              <a:t>BY </a:t>
            </a:r>
            <a:r>
              <a:rPr dirty="0" sz="4000" spc="-40">
                <a:solidFill>
                  <a:srgbClr val="FF0000"/>
                </a:solidFill>
                <a:latin typeface="Calibri"/>
                <a:cs typeface="Calibri"/>
              </a:rPr>
              <a:t>KATHERINE </a:t>
            </a:r>
            <a:r>
              <a:rPr dirty="0" sz="4000" spc="-89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spc="-5">
                <a:solidFill>
                  <a:srgbClr val="FF0000"/>
                </a:solidFill>
                <a:latin typeface="Calibri"/>
                <a:cs typeface="Calibri"/>
              </a:rPr>
              <a:t>MANSFIELD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2620" y="817562"/>
              <a:ext cx="346697" cy="4572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9424" y="815022"/>
              <a:ext cx="333908" cy="45973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56677" y="817562"/>
              <a:ext cx="262890" cy="45466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46365" y="815022"/>
              <a:ext cx="1097811" cy="45973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984285" y="815022"/>
              <a:ext cx="246911" cy="45783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272472" y="817562"/>
              <a:ext cx="262889" cy="45466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68051" y="1634172"/>
              <a:ext cx="375241" cy="46608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27749" y="1637982"/>
              <a:ext cx="80008" cy="45973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200492" y="1640522"/>
              <a:ext cx="311391" cy="45720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572680" y="1637982"/>
              <a:ext cx="246911" cy="45783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09599" y="2566416"/>
              <a:ext cx="2648712" cy="1723643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269991" y="650748"/>
              <a:ext cx="3113532" cy="3956304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8044" y="740409"/>
            <a:ext cx="64376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EXPECTED</a:t>
            </a:r>
            <a:r>
              <a:rPr dirty="0" sz="3600" spc="-40"/>
              <a:t> </a:t>
            </a:r>
            <a:r>
              <a:rPr dirty="0" sz="3600" spc="-10"/>
              <a:t>LEARNING</a:t>
            </a:r>
            <a:r>
              <a:rPr dirty="0" sz="3600" spc="-40"/>
              <a:t> </a:t>
            </a:r>
            <a:r>
              <a:rPr dirty="0" sz="3600" spc="-20"/>
              <a:t>OUTCOMES: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450850" y="1760854"/>
            <a:ext cx="7931150" cy="4676140"/>
            <a:chOff x="450850" y="1760854"/>
            <a:chExt cx="7931150" cy="46761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0850" y="1760854"/>
              <a:ext cx="5431155" cy="4676140"/>
            </a:xfrm>
            <a:custGeom>
              <a:avLst/>
              <a:gdLst/>
              <a:ahLst/>
              <a:cxnLst/>
              <a:rect l="l" t="t" r="r" b="b"/>
              <a:pathLst>
                <a:path w="5431155" h="4676140">
                  <a:moveTo>
                    <a:pt x="5431155" y="6350"/>
                  </a:moveTo>
                  <a:lnTo>
                    <a:pt x="5424805" y="6350"/>
                  </a:lnTo>
                  <a:lnTo>
                    <a:pt x="5424805" y="0"/>
                  </a:lnTo>
                  <a:lnTo>
                    <a:pt x="5418455" y="0"/>
                  </a:lnTo>
                  <a:lnTo>
                    <a:pt x="5418455" y="12700"/>
                  </a:lnTo>
                  <a:lnTo>
                    <a:pt x="5418455" y="2331720"/>
                  </a:lnTo>
                  <a:lnTo>
                    <a:pt x="5418455" y="2344420"/>
                  </a:lnTo>
                  <a:lnTo>
                    <a:pt x="5418455" y="4663440"/>
                  </a:lnTo>
                  <a:lnTo>
                    <a:pt x="12700" y="4663440"/>
                  </a:lnTo>
                  <a:lnTo>
                    <a:pt x="12700" y="2344420"/>
                  </a:lnTo>
                  <a:lnTo>
                    <a:pt x="5418455" y="2344420"/>
                  </a:lnTo>
                  <a:lnTo>
                    <a:pt x="5418455" y="2331720"/>
                  </a:lnTo>
                  <a:lnTo>
                    <a:pt x="12700" y="2331720"/>
                  </a:lnTo>
                  <a:lnTo>
                    <a:pt x="12700" y="12700"/>
                  </a:lnTo>
                  <a:lnTo>
                    <a:pt x="5418455" y="12700"/>
                  </a:lnTo>
                  <a:lnTo>
                    <a:pt x="5418455" y="0"/>
                  </a:lnTo>
                  <a:lnTo>
                    <a:pt x="6350" y="0"/>
                  </a:lnTo>
                  <a:lnTo>
                    <a:pt x="6350" y="6350"/>
                  </a:lnTo>
                  <a:lnTo>
                    <a:pt x="0" y="6350"/>
                  </a:lnTo>
                  <a:lnTo>
                    <a:pt x="0" y="4669790"/>
                  </a:lnTo>
                  <a:lnTo>
                    <a:pt x="6350" y="4669790"/>
                  </a:lnTo>
                  <a:lnTo>
                    <a:pt x="6350" y="4676140"/>
                  </a:lnTo>
                  <a:lnTo>
                    <a:pt x="5424805" y="4676140"/>
                  </a:lnTo>
                  <a:lnTo>
                    <a:pt x="5424805" y="4669790"/>
                  </a:lnTo>
                  <a:lnTo>
                    <a:pt x="5431155" y="4669790"/>
                  </a:lnTo>
                  <a:lnTo>
                    <a:pt x="5431155" y="63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508000" y="1798319"/>
            <a:ext cx="5203190" cy="424688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1800" spc="-5">
                <a:latin typeface="Calibri"/>
                <a:cs typeface="Calibri"/>
              </a:rPr>
              <a:t>GENERAL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concept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Being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acquainted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with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author’s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biography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idea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Appreciate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language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prose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Developing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LSRW </a:t>
            </a:r>
            <a:r>
              <a:rPr dirty="0" sz="1800" spc="-5"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Symbol"/>
              <a:buChar char=""/>
            </a:pPr>
            <a:endParaRPr sz="3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Calibri"/>
                <a:cs typeface="Calibri"/>
              </a:rPr>
              <a:t>SPECIFIC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OBJECTIVES/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EXTENDED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concept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Being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acquainted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with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author’s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biography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idea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Appreciate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language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prose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Developing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LSRW </a:t>
            </a:r>
            <a:r>
              <a:rPr dirty="0" sz="1800" spc="-5"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9744" y="740409"/>
            <a:ext cx="26403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THE</a:t>
            </a:r>
            <a:r>
              <a:rPr dirty="0" sz="3600" spc="-70"/>
              <a:t> </a:t>
            </a:r>
            <a:r>
              <a:rPr dirty="0" sz="3600" spc="-15"/>
              <a:t>AUTHOR: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99744" y="1649095"/>
            <a:ext cx="4314825" cy="38658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429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Katherine </a:t>
            </a:r>
            <a:r>
              <a:rPr dirty="0" sz="1800" spc="-5">
                <a:latin typeface="Calibri"/>
                <a:cs typeface="Calibri"/>
              </a:rPr>
              <a:t>Mansfield, </a:t>
            </a:r>
            <a:r>
              <a:rPr dirty="0" sz="1800" spc="-10">
                <a:latin typeface="Calibri"/>
                <a:cs typeface="Calibri"/>
              </a:rPr>
              <a:t>pseudonym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Kathleen </a:t>
            </a:r>
            <a:r>
              <a:rPr dirty="0" sz="1800" spc="-5">
                <a:latin typeface="Calibri"/>
                <a:cs typeface="Calibri"/>
              </a:rPr>
              <a:t> Mansfield Beauchamp,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married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name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Kathleen </a:t>
            </a:r>
            <a:r>
              <a:rPr dirty="0" sz="1800" spc="-5">
                <a:latin typeface="Calibri"/>
                <a:cs typeface="Calibri"/>
              </a:rPr>
              <a:t>Mansfield </a:t>
            </a:r>
            <a:r>
              <a:rPr dirty="0" sz="1800" spc="-25">
                <a:latin typeface="Calibri"/>
                <a:cs typeface="Calibri"/>
              </a:rPr>
              <a:t>Murry,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(born </a:t>
            </a:r>
            <a:r>
              <a:rPr dirty="0" sz="1800" spc="-10">
                <a:latin typeface="Calibri"/>
                <a:cs typeface="Calibri"/>
              </a:rPr>
              <a:t>October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14,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1888, </a:t>
            </a:r>
            <a:r>
              <a:rPr dirty="0" sz="1800" spc="-15">
                <a:latin typeface="Calibri"/>
                <a:cs typeface="Calibri"/>
              </a:rPr>
              <a:t>Wellington,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New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Zealand—died</a:t>
            </a:r>
            <a:r>
              <a:rPr dirty="0" sz="1800" spc="-5">
                <a:latin typeface="Calibri"/>
                <a:cs typeface="Calibri"/>
              </a:rPr>
              <a:t> January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9,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1923, </a:t>
            </a:r>
            <a:r>
              <a:rPr dirty="0" sz="1800" spc="-10">
                <a:latin typeface="Calibri"/>
                <a:cs typeface="Calibri"/>
              </a:rPr>
              <a:t>Gurdjieff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Institute, </a:t>
            </a:r>
            <a:r>
              <a:rPr dirty="0" sz="1800" spc="-5">
                <a:latin typeface="Calibri"/>
                <a:cs typeface="Calibri"/>
              </a:rPr>
              <a:t>near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Fontainebleau,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France),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New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Zealand-born </a:t>
            </a:r>
            <a:r>
              <a:rPr dirty="0" sz="1800" spc="-5">
                <a:latin typeface="Calibri"/>
                <a:cs typeface="Calibri"/>
              </a:rPr>
              <a:t> English</a:t>
            </a:r>
            <a:r>
              <a:rPr dirty="0" sz="1800" spc="-10">
                <a:latin typeface="Calibri"/>
                <a:cs typeface="Calibri"/>
              </a:rPr>
              <a:t> master</a:t>
            </a:r>
            <a:r>
              <a:rPr dirty="0" sz="1800">
                <a:latin typeface="Calibri"/>
                <a:cs typeface="Calibri"/>
              </a:rPr>
              <a:t> 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short </a:t>
            </a:r>
            <a:r>
              <a:rPr dirty="0" sz="1800" spc="-30">
                <a:latin typeface="Calibri"/>
                <a:cs typeface="Calibri"/>
              </a:rPr>
              <a:t>story,</a:t>
            </a:r>
            <a:r>
              <a:rPr dirty="0" sz="1800" spc="-5">
                <a:latin typeface="Calibri"/>
                <a:cs typeface="Calibri"/>
              </a:rPr>
              <a:t> who </a:t>
            </a:r>
            <a:r>
              <a:rPr dirty="0" sz="1800" spc="-10">
                <a:latin typeface="Calibri"/>
                <a:cs typeface="Calibri"/>
              </a:rPr>
              <a:t>evolved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distinctive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style with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many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overtones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poetry.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delicate stories, focused</a:t>
            </a:r>
            <a:r>
              <a:rPr dirty="0" sz="1800" spc="-5">
                <a:latin typeface="Calibri"/>
                <a:cs typeface="Calibri"/>
              </a:rPr>
              <a:t> upon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psychological </a:t>
            </a:r>
            <a:r>
              <a:rPr dirty="0" sz="1800" spc="-5">
                <a:latin typeface="Calibri"/>
                <a:cs typeface="Calibri"/>
              </a:rPr>
              <a:t>conflicts, </a:t>
            </a:r>
            <a:r>
              <a:rPr dirty="0" sz="1800" spc="-15">
                <a:latin typeface="Calibri"/>
                <a:cs typeface="Calibri"/>
              </a:rPr>
              <a:t>have </a:t>
            </a:r>
            <a:r>
              <a:rPr dirty="0" sz="1800" spc="-5">
                <a:latin typeface="Calibri"/>
                <a:cs typeface="Calibri"/>
              </a:rPr>
              <a:t>an obliqueness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narration </a:t>
            </a:r>
            <a:r>
              <a:rPr dirty="0" sz="1800" spc="-5">
                <a:latin typeface="Calibri"/>
                <a:cs typeface="Calibri"/>
              </a:rPr>
              <a:t>and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subtlety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observation that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reveal</a:t>
            </a:r>
            <a:r>
              <a:rPr dirty="0" sz="1800" spc="-5">
                <a:latin typeface="Calibri"/>
                <a:cs typeface="Calibri"/>
              </a:rPr>
              <a:t> the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influence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Anton </a:t>
            </a:r>
            <a:r>
              <a:rPr dirty="0" sz="1800" spc="-25">
                <a:latin typeface="Calibri"/>
                <a:cs typeface="Calibri"/>
              </a:rPr>
              <a:t>Chekhov.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She,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in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turn, had much influence </a:t>
            </a:r>
            <a:r>
              <a:rPr dirty="0" sz="1800">
                <a:latin typeface="Calibri"/>
                <a:cs typeface="Calibri"/>
              </a:rPr>
              <a:t>on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development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short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story</a:t>
            </a:r>
            <a:r>
              <a:rPr dirty="0" sz="1800" spc="-5">
                <a:latin typeface="Calibri"/>
                <a:cs typeface="Calibri"/>
              </a:rPr>
              <a:t> as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form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literature.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53811" y="1219200"/>
              <a:ext cx="3410712" cy="331317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8950" y="740409"/>
            <a:ext cx="42970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THEME</a:t>
            </a:r>
            <a:r>
              <a:rPr dirty="0" sz="3600" spc="-30"/>
              <a:t> </a:t>
            </a:r>
            <a:r>
              <a:rPr dirty="0" sz="3600"/>
              <a:t>OF</a:t>
            </a:r>
            <a:r>
              <a:rPr dirty="0" sz="3600" spc="-30"/>
              <a:t> </a:t>
            </a:r>
            <a:r>
              <a:rPr dirty="0" sz="3600" spc="-5"/>
              <a:t>THE</a:t>
            </a:r>
            <a:r>
              <a:rPr dirty="0" sz="3600" spc="-25"/>
              <a:t> </a:t>
            </a:r>
            <a:r>
              <a:rPr dirty="0" sz="3600" spc="-40"/>
              <a:t>STORY: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99744" y="1649095"/>
            <a:ext cx="4308475" cy="4414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429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Calibri"/>
                <a:cs typeface="Calibri"/>
              </a:rPr>
              <a:t>The main theme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story </a:t>
            </a:r>
            <a:r>
              <a:rPr dirty="0" sz="1800">
                <a:latin typeface="Calibri"/>
                <a:cs typeface="Calibri"/>
              </a:rPr>
              <a:t>is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relationship between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parents</a:t>
            </a:r>
            <a:r>
              <a:rPr dirty="0" sz="1800" spc="-5">
                <a:latin typeface="Calibri"/>
                <a:cs typeface="Calibri"/>
              </a:rPr>
              <a:t> and their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children. Also,</a:t>
            </a:r>
            <a:r>
              <a:rPr dirty="0" sz="1800" spc="-5">
                <a:latin typeface="Calibri"/>
                <a:cs typeface="Calibri"/>
              </a:rPr>
              <a:t> the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writer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Katherine </a:t>
            </a:r>
            <a:r>
              <a:rPr dirty="0" sz="1800" spc="-5">
                <a:latin typeface="Calibri"/>
                <a:cs typeface="Calibri"/>
              </a:rPr>
              <a:t>Mansfield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wishes</a:t>
            </a:r>
            <a:r>
              <a:rPr dirty="0" sz="1800" spc="-10">
                <a:latin typeface="Calibri"/>
                <a:cs typeface="Calibri"/>
              </a:rPr>
              <a:t> 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tell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us </a:t>
            </a:r>
            <a:r>
              <a:rPr dirty="0" sz="1800" spc="-10">
                <a:latin typeface="Calibri"/>
                <a:cs typeface="Calibri"/>
              </a:rPr>
              <a:t>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share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very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deep bond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love </a:t>
            </a:r>
            <a:r>
              <a:rPr dirty="0" sz="1800" spc="-5">
                <a:latin typeface="Calibri"/>
                <a:cs typeface="Calibri"/>
              </a:rPr>
              <a:t>with their </a:t>
            </a:r>
            <a:r>
              <a:rPr dirty="0" sz="1800" spc="-10">
                <a:latin typeface="Calibri"/>
                <a:cs typeface="Calibri"/>
              </a:rPr>
              <a:t>parents. </a:t>
            </a:r>
            <a:r>
              <a:rPr dirty="0" sz="1800" spc="-20">
                <a:latin typeface="Calibri"/>
                <a:cs typeface="Calibri"/>
              </a:rPr>
              <a:t>Even 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though </a:t>
            </a:r>
            <a:r>
              <a:rPr dirty="0" sz="1800" spc="-10">
                <a:latin typeface="Calibri"/>
                <a:cs typeface="Calibri"/>
              </a:rPr>
              <a:t>young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</a:t>
            </a:r>
            <a:r>
              <a:rPr dirty="0" sz="1800" spc="-5">
                <a:latin typeface="Calibri"/>
                <a:cs typeface="Calibri"/>
              </a:rPr>
              <a:t> do not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feel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their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parents love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 spc="-15">
                <a:latin typeface="Calibri"/>
                <a:cs typeface="Calibri"/>
              </a:rPr>
              <a:t>care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them </a:t>
            </a:r>
            <a:r>
              <a:rPr dirty="0" sz="1800" spc="-10">
                <a:latin typeface="Calibri"/>
                <a:cs typeface="Calibri"/>
              </a:rPr>
              <a:t>because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they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are </a:t>
            </a:r>
            <a:r>
              <a:rPr dirty="0" sz="1800" spc="-5">
                <a:latin typeface="Calibri"/>
                <a:cs typeface="Calibri"/>
              </a:rPr>
              <a:t>strict, and </a:t>
            </a:r>
            <a:r>
              <a:rPr dirty="0" sz="1800" spc="-10">
                <a:latin typeface="Calibri"/>
                <a:cs typeface="Calibri"/>
              </a:rPr>
              <a:t>to </a:t>
            </a:r>
            <a:r>
              <a:rPr dirty="0" sz="1800" spc="-5">
                <a:latin typeface="Calibri"/>
                <a:cs typeface="Calibri"/>
              </a:rPr>
              <a:t>them, </a:t>
            </a:r>
            <a:r>
              <a:rPr dirty="0" sz="1800" spc="-15">
                <a:latin typeface="Calibri"/>
                <a:cs typeface="Calibri"/>
              </a:rPr>
              <a:t>many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their </a:t>
            </a:r>
            <a:r>
              <a:rPr dirty="0" sz="1800" spc="-10">
                <a:latin typeface="Calibri"/>
                <a:cs typeface="Calibri"/>
              </a:rPr>
              <a:t>parents’ </a:t>
            </a:r>
            <a:r>
              <a:rPr dirty="0" sz="1800" spc="-5">
                <a:latin typeface="Calibri"/>
                <a:cs typeface="Calibri"/>
              </a:rPr>
              <a:t> action </a:t>
            </a:r>
            <a:r>
              <a:rPr dirty="0" sz="1800" spc="-10">
                <a:latin typeface="Calibri"/>
                <a:cs typeface="Calibri"/>
              </a:rPr>
              <a:t>appears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40">
                <a:latin typeface="Calibri"/>
                <a:cs typeface="Calibri"/>
              </a:rPr>
              <a:t>unfair.</a:t>
            </a:r>
            <a:r>
              <a:rPr dirty="0" sz="1800" spc="-5">
                <a:latin typeface="Calibri"/>
                <a:cs typeface="Calibri"/>
              </a:rPr>
              <a:t> Besides,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when </a:t>
            </a:r>
            <a:r>
              <a:rPr dirty="0" sz="1800" spc="-10">
                <a:latin typeface="Calibri"/>
                <a:cs typeface="Calibri"/>
              </a:rPr>
              <a:t>children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grow</a:t>
            </a:r>
            <a:r>
              <a:rPr dirty="0" sz="1800" spc="-5">
                <a:latin typeface="Calibri"/>
                <a:cs typeface="Calibri"/>
              </a:rPr>
              <a:t> up </a:t>
            </a:r>
            <a:r>
              <a:rPr dirty="0" sz="1800" spc="-10">
                <a:latin typeface="Calibri"/>
                <a:cs typeface="Calibri"/>
              </a:rPr>
              <a:t>they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realize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all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acts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5">
                <a:latin typeface="Calibri"/>
                <a:cs typeface="Calibri"/>
              </a:rPr>
              <a:t> their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parents </a:t>
            </a:r>
            <a:r>
              <a:rPr dirty="0" sz="1800" spc="-15">
                <a:latin typeface="Calibri"/>
                <a:cs typeface="Calibri"/>
              </a:rPr>
              <a:t>were favourable for </a:t>
            </a:r>
            <a:r>
              <a:rPr dirty="0" sz="1800" spc="-5">
                <a:latin typeface="Calibri"/>
                <a:cs typeface="Calibri"/>
              </a:rPr>
              <a:t>them. </a:t>
            </a:r>
            <a:r>
              <a:rPr dirty="0" sz="1800">
                <a:latin typeface="Calibri"/>
                <a:cs typeface="Calibri"/>
              </a:rPr>
              <a:t>In </a:t>
            </a:r>
            <a:r>
              <a:rPr dirty="0" sz="1800" spc="-5">
                <a:latin typeface="Calibri"/>
                <a:cs typeface="Calibri"/>
              </a:rPr>
              <a:t>addition,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all along the </a:t>
            </a:r>
            <a:r>
              <a:rPr dirty="0" sz="1800" spc="-10">
                <a:latin typeface="Calibri"/>
                <a:cs typeface="Calibri"/>
              </a:rPr>
              <a:t>parents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were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afraid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them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below their strictness lies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heart full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love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them. </a:t>
            </a:r>
            <a:r>
              <a:rPr dirty="0" sz="1800" spc="-10">
                <a:latin typeface="Calibri"/>
                <a:cs typeface="Calibri"/>
              </a:rPr>
              <a:t>Most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importantly,</a:t>
            </a:r>
            <a:r>
              <a:rPr dirty="0" sz="1800" spc="-5">
                <a:latin typeface="Calibri"/>
                <a:cs typeface="Calibri"/>
              </a:rPr>
              <a:t> this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bond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love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between parents</a:t>
            </a:r>
            <a:r>
              <a:rPr dirty="0" sz="1800" spc="-5">
                <a:latin typeface="Calibri"/>
                <a:cs typeface="Calibri"/>
              </a:rPr>
              <a:t> and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their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</a:t>
            </a:r>
            <a:r>
              <a:rPr dirty="0" sz="1800" spc="-5">
                <a:latin typeface="Calibri"/>
                <a:cs typeface="Calibri"/>
              </a:rPr>
              <a:t> has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been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underlined</a:t>
            </a:r>
            <a:r>
              <a:rPr dirty="0" sz="1800" spc="-10">
                <a:latin typeface="Calibri"/>
                <a:cs typeface="Calibri"/>
              </a:rPr>
              <a:t> through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 spc="-30">
                <a:latin typeface="Calibri"/>
                <a:cs typeface="Calibri"/>
              </a:rPr>
              <a:t>story.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1788" y="830579"/>
              <a:ext cx="3325367" cy="390906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0090" y="518160"/>
            <a:ext cx="325056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THE</a:t>
            </a:r>
            <a:r>
              <a:rPr dirty="0" sz="3200" spc="-55"/>
              <a:t> </a:t>
            </a:r>
            <a:r>
              <a:rPr dirty="0" sz="3200" spc="-10"/>
              <a:t>MACDONALDS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400809"/>
            <a:ext cx="3815715" cy="4578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14478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15">
                <a:latin typeface="Calibri"/>
                <a:cs typeface="Calibri"/>
              </a:rPr>
              <a:t>Kezias</a:t>
            </a:r>
            <a:r>
              <a:rPr dirty="0" sz="1800" spc="-10">
                <a:latin typeface="Calibri"/>
                <a:cs typeface="Calibri"/>
              </a:rPr>
              <a:t> neighbours </a:t>
            </a:r>
            <a:r>
              <a:rPr dirty="0" sz="1800" spc="-15">
                <a:latin typeface="Calibri"/>
                <a:cs typeface="Calibri"/>
              </a:rPr>
              <a:t>were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10">
                <a:latin typeface="Calibri"/>
                <a:cs typeface="Calibri"/>
              </a:rPr>
              <a:t> family </a:t>
            </a:r>
            <a:r>
              <a:rPr dirty="0" sz="1800" spc="-5">
                <a:latin typeface="Calibri"/>
                <a:cs typeface="Calibri"/>
              </a:rPr>
              <a:t> named Mac donalds. </a:t>
            </a:r>
            <a:r>
              <a:rPr dirty="0" sz="1800">
                <a:latin typeface="Calibri"/>
                <a:cs typeface="Calibri"/>
              </a:rPr>
              <a:t>In </a:t>
            </a:r>
            <a:r>
              <a:rPr dirty="0" sz="1800" spc="-5">
                <a:latin typeface="Calibri"/>
                <a:cs typeface="Calibri"/>
              </a:rPr>
              <a:t>all, the Mac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donald’s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had five </a:t>
            </a:r>
            <a:r>
              <a:rPr dirty="0" sz="1800" spc="-10">
                <a:latin typeface="Calibri"/>
                <a:cs typeface="Calibri"/>
              </a:rPr>
              <a:t>children.</a:t>
            </a:r>
            <a:endParaRPr sz="1800">
              <a:latin typeface="Calibri"/>
              <a:cs typeface="Calibri"/>
            </a:endParaRPr>
          </a:p>
          <a:p>
            <a:pPr marL="355600" marR="2667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15">
                <a:latin typeface="Calibri"/>
                <a:cs typeface="Calibri"/>
              </a:rPr>
              <a:t>Kezia</a:t>
            </a:r>
            <a:r>
              <a:rPr dirty="0" sz="1800" spc="-10">
                <a:latin typeface="Calibri"/>
                <a:cs typeface="Calibri"/>
              </a:rPr>
              <a:t> would </a:t>
            </a:r>
            <a:r>
              <a:rPr dirty="0" sz="1800" spc="-5">
                <a:latin typeface="Calibri"/>
                <a:cs typeface="Calibri"/>
              </a:rPr>
              <a:t>peep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at</a:t>
            </a:r>
            <a:r>
              <a:rPr dirty="0" sz="1800" spc="-5">
                <a:latin typeface="Calibri"/>
                <a:cs typeface="Calibri"/>
              </a:rPr>
              <a:t> them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through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hole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in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 spc="-15">
                <a:latin typeface="Calibri"/>
                <a:cs typeface="Calibri"/>
              </a:rPr>
              <a:t>fence.</a:t>
            </a:r>
            <a:r>
              <a:rPr dirty="0" sz="1800" spc="-5">
                <a:latin typeface="Calibri"/>
                <a:cs typeface="Calibri"/>
              </a:rPr>
              <a:t> She </a:t>
            </a:r>
            <a:r>
              <a:rPr dirty="0" sz="1800" spc="-10">
                <a:latin typeface="Calibri"/>
                <a:cs typeface="Calibri"/>
              </a:rPr>
              <a:t>would</a:t>
            </a:r>
            <a:r>
              <a:rPr dirty="0" sz="1800" spc="-5">
                <a:latin typeface="Calibri"/>
                <a:cs typeface="Calibri"/>
              </a:rPr>
              <a:t> see </a:t>
            </a:r>
            <a:r>
              <a:rPr dirty="0" sz="1800" spc="-10">
                <a:latin typeface="Calibri"/>
                <a:cs typeface="Calibri"/>
              </a:rPr>
              <a:t>that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family</a:t>
            </a:r>
            <a:r>
              <a:rPr dirty="0" sz="1800" spc="-5">
                <a:latin typeface="Calibri"/>
                <a:cs typeface="Calibri"/>
              </a:rPr>
              <a:t> had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lot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5">
                <a:latin typeface="Calibri"/>
                <a:cs typeface="Calibri"/>
              </a:rPr>
              <a:t> fun.</a:t>
            </a:r>
            <a:endParaRPr sz="18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They</a:t>
            </a:r>
            <a:r>
              <a:rPr dirty="0" sz="1800" spc="-15">
                <a:latin typeface="Calibri"/>
                <a:cs typeface="Calibri"/>
              </a:rPr>
              <a:t> played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game </a:t>
            </a:r>
            <a:r>
              <a:rPr dirty="0" sz="1800" spc="-5">
                <a:latin typeface="Calibri"/>
                <a:cs typeface="Calibri"/>
              </a:rPr>
              <a:t>called</a:t>
            </a:r>
            <a:r>
              <a:rPr dirty="0" sz="1800" spc="-10">
                <a:latin typeface="Calibri"/>
                <a:cs typeface="Calibri"/>
              </a:rPr>
              <a:t> tag.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40">
                <a:latin typeface="Calibri"/>
                <a:cs typeface="Calibri"/>
              </a:rPr>
              <a:t>(Tag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is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children’s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game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catching</a:t>
            </a:r>
            <a:r>
              <a:rPr dirty="0" sz="1800" spc="-5">
                <a:latin typeface="Calibri"/>
                <a:cs typeface="Calibri"/>
              </a:rPr>
              <a:t> one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another </a:t>
            </a:r>
            <a:r>
              <a:rPr dirty="0" sz="1800" spc="-15">
                <a:latin typeface="Calibri"/>
                <a:cs typeface="Calibri"/>
              </a:rPr>
              <a:t>like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play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catch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catch.)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So, 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all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along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with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their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father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would </a:t>
            </a:r>
            <a:r>
              <a:rPr dirty="0" sz="1800" spc="-15">
                <a:latin typeface="Calibri"/>
                <a:cs typeface="Calibri"/>
              </a:rPr>
              <a:t>have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lot 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fun.</a:t>
            </a:r>
            <a:endParaRPr sz="1800">
              <a:latin typeface="Calibri"/>
              <a:cs typeface="Calibri"/>
            </a:endParaRPr>
          </a:p>
          <a:p>
            <a:pPr marL="355600" marR="80645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65">
                <a:latin typeface="Calibri"/>
                <a:cs typeface="Calibri"/>
              </a:rPr>
              <a:t>Mr.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Macdonald</a:t>
            </a:r>
            <a:r>
              <a:rPr dirty="0" sz="1800" spc="-10">
                <a:latin typeface="Calibri"/>
                <a:cs typeface="Calibri"/>
              </a:rPr>
              <a:t> would </a:t>
            </a:r>
            <a:r>
              <a:rPr dirty="0" sz="1800" spc="-20">
                <a:latin typeface="Calibri"/>
                <a:cs typeface="Calibri"/>
              </a:rPr>
              <a:t>make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his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little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baby </a:t>
            </a:r>
            <a:r>
              <a:rPr dirty="0" sz="1800" spc="-5">
                <a:latin typeface="Calibri"/>
                <a:cs typeface="Calibri"/>
              </a:rPr>
              <a:t>Mao </a:t>
            </a:r>
            <a:r>
              <a:rPr dirty="0" sz="1800">
                <a:latin typeface="Calibri"/>
                <a:cs typeface="Calibri"/>
              </a:rPr>
              <a:t>sit on </a:t>
            </a:r>
            <a:r>
              <a:rPr dirty="0" sz="1800" spc="-5">
                <a:latin typeface="Calibri"/>
                <a:cs typeface="Calibri"/>
              </a:rPr>
              <a:t>his </a:t>
            </a:r>
            <a:r>
              <a:rPr dirty="0" sz="1800" spc="-10">
                <a:latin typeface="Calibri"/>
                <a:cs typeface="Calibri"/>
              </a:rPr>
              <a:t>shoulders </a:t>
            </a:r>
            <a:r>
              <a:rPr dirty="0" sz="1800" spc="-5">
                <a:latin typeface="Calibri"/>
                <a:cs typeface="Calibri"/>
              </a:rPr>
              <a:t>And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two </a:t>
            </a:r>
            <a:r>
              <a:rPr dirty="0" sz="1800" spc="-5">
                <a:latin typeface="Calibri"/>
                <a:cs typeface="Calibri"/>
              </a:rPr>
              <a:t>little </a:t>
            </a:r>
            <a:r>
              <a:rPr dirty="0" sz="1800" spc="-15">
                <a:latin typeface="Calibri"/>
                <a:cs typeface="Calibri"/>
              </a:rPr>
              <a:t>daughters </a:t>
            </a:r>
            <a:r>
              <a:rPr dirty="0" sz="1800" spc="-10">
                <a:latin typeface="Calibri"/>
                <a:cs typeface="Calibri"/>
              </a:rPr>
              <a:t>that </a:t>
            </a:r>
            <a:r>
              <a:rPr dirty="0" sz="1800" spc="-5">
                <a:latin typeface="Calibri"/>
                <a:cs typeface="Calibri"/>
              </a:rPr>
              <a:t>he had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they would </a:t>
            </a:r>
            <a:r>
              <a:rPr dirty="0" sz="1800" spc="-5">
                <a:latin typeface="Calibri"/>
                <a:cs typeface="Calibri"/>
              </a:rPr>
              <a:t>hang </a:t>
            </a:r>
            <a:r>
              <a:rPr dirty="0" sz="1800">
                <a:latin typeface="Calibri"/>
                <a:cs typeface="Calibri"/>
              </a:rPr>
              <a:t>on </a:t>
            </a:r>
            <a:r>
              <a:rPr dirty="0" sz="1800" spc="-10">
                <a:latin typeface="Calibri"/>
                <a:cs typeface="Calibri"/>
              </a:rPr>
              <a:t>to </a:t>
            </a:r>
            <a:r>
              <a:rPr dirty="0" sz="1800" spc="-5">
                <a:latin typeface="Calibri"/>
                <a:cs typeface="Calibri"/>
              </a:rPr>
              <a:t>his </a:t>
            </a:r>
            <a:r>
              <a:rPr dirty="0" sz="1800" spc="-15">
                <a:latin typeface="Calibri"/>
                <a:cs typeface="Calibri"/>
              </a:rPr>
              <a:t>coat 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pockets.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78679" y="1379220"/>
              <a:ext cx="4070604" cy="3157728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68300"/>
            <a:ext cx="3399154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A</a:t>
            </a:r>
            <a:r>
              <a:rPr dirty="0" sz="3600" spc="-35"/>
              <a:t> </a:t>
            </a:r>
            <a:r>
              <a:rPr dirty="0" sz="3600" spc="-25"/>
              <a:t>LOVING</a:t>
            </a:r>
            <a:r>
              <a:rPr dirty="0" sz="3600" spc="-30"/>
              <a:t> </a:t>
            </a:r>
            <a:r>
              <a:rPr dirty="0" sz="3600" spc="-90"/>
              <a:t>FATHER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1355089"/>
            <a:ext cx="4973320" cy="3318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9271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412115" algn="l"/>
                <a:tab pos="412750" algn="l"/>
              </a:tabLst>
            </a:pPr>
            <a:r>
              <a:rPr dirty="0"/>
              <a:t>	</a:t>
            </a:r>
            <a:r>
              <a:rPr dirty="0" sz="2000" spc="-15">
                <a:latin typeface="Calibri"/>
                <a:cs typeface="Calibri"/>
              </a:rPr>
              <a:t>So,</a:t>
            </a:r>
            <a:r>
              <a:rPr dirty="0" sz="2000" spc="-5">
                <a:latin typeface="Calibri"/>
                <a:cs typeface="Calibri"/>
              </a:rPr>
              <a:t> all the </a:t>
            </a:r>
            <a:r>
              <a:rPr dirty="0" sz="2000" spc="-10">
                <a:latin typeface="Calibri"/>
                <a:cs typeface="Calibri"/>
              </a:rPr>
              <a:t>children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were</a:t>
            </a:r>
            <a:r>
              <a:rPr dirty="0" sz="2000" spc="-5">
                <a:latin typeface="Calibri"/>
                <a:cs typeface="Calibri"/>
              </a:rPr>
              <a:t> so much </a:t>
            </a:r>
            <a:r>
              <a:rPr dirty="0" sz="2000" spc="-15">
                <a:latin typeface="Calibri"/>
                <a:cs typeface="Calibri"/>
              </a:rPr>
              <a:t>attached 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5">
                <a:latin typeface="Calibri"/>
                <a:cs typeface="Calibri"/>
              </a:rPr>
              <a:t> their </a:t>
            </a:r>
            <a:r>
              <a:rPr dirty="0" sz="2000" spc="-45">
                <a:latin typeface="Calibri"/>
                <a:cs typeface="Calibri"/>
              </a:rPr>
              <a:t>father.</a:t>
            </a:r>
            <a:r>
              <a:rPr dirty="0" sz="2000" spc="-5">
                <a:latin typeface="Calibri"/>
                <a:cs typeface="Calibri"/>
              </a:rPr>
              <a:t> They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loved </a:t>
            </a:r>
            <a:r>
              <a:rPr dirty="0" sz="2000" spc="-5">
                <a:latin typeface="Calibri"/>
                <a:cs typeface="Calibri"/>
              </a:rPr>
              <a:t>him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so much </a:t>
            </a:r>
            <a:r>
              <a:rPr dirty="0" sz="2000" spc="-10">
                <a:latin typeface="Calibri"/>
                <a:cs typeface="Calibri"/>
              </a:rPr>
              <a:t>that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they would stick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5">
                <a:latin typeface="Calibri"/>
                <a:cs typeface="Calibri"/>
              </a:rPr>
              <a:t> him.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5">
                <a:latin typeface="Calibri"/>
                <a:cs typeface="Calibri"/>
              </a:rPr>
              <a:t>And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then </a:t>
            </a:r>
            <a:r>
              <a:rPr dirty="0" sz="2000" spc="-10">
                <a:latin typeface="Calibri"/>
                <a:cs typeface="Calibri"/>
              </a:rPr>
              <a:t>they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would</a:t>
            </a:r>
            <a:r>
              <a:rPr dirty="0" sz="2000" spc="-5">
                <a:latin typeface="Calibri"/>
                <a:cs typeface="Calibri"/>
              </a:rPr>
              <a:t> run </a:t>
            </a:r>
            <a:r>
              <a:rPr dirty="0" sz="2000" spc="-10">
                <a:latin typeface="Calibri"/>
                <a:cs typeface="Calibri"/>
              </a:rPr>
              <a:t>around </a:t>
            </a:r>
            <a:r>
              <a:rPr dirty="0" sz="2000" spc="-5">
                <a:latin typeface="Calibri"/>
                <a:cs typeface="Calibri"/>
              </a:rPr>
              <a:t>the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garden, </a:t>
            </a:r>
            <a:r>
              <a:rPr dirty="0" sz="2000" spc="-434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around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 spc="-10">
                <a:latin typeface="Calibri"/>
                <a:cs typeface="Calibri"/>
              </a:rPr>
              <a:t>flower </a:t>
            </a:r>
            <a:r>
              <a:rPr dirty="0" sz="2000" spc="-5">
                <a:latin typeface="Calibri"/>
                <a:cs typeface="Calibri"/>
              </a:rPr>
              <a:t>beds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and</a:t>
            </a:r>
            <a:r>
              <a:rPr dirty="0" sz="2000" spc="-10">
                <a:latin typeface="Calibri"/>
                <a:cs typeface="Calibri"/>
              </a:rPr>
              <a:t> they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would </a:t>
            </a:r>
            <a:r>
              <a:rPr dirty="0" sz="2000" spc="-5">
                <a:latin typeface="Calibri"/>
                <a:cs typeface="Calibri"/>
              </a:rPr>
              <a:t> laugh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and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laugh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and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laugh.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46990" indent="-342900">
              <a:lnSpc>
                <a:spcPct val="100000"/>
              </a:lnSpc>
              <a:buFont typeface="Arial MT"/>
              <a:buChar char="•"/>
              <a:tabLst>
                <a:tab pos="412115" algn="l"/>
                <a:tab pos="412750" algn="l"/>
              </a:tabLst>
            </a:pPr>
            <a:r>
              <a:rPr dirty="0"/>
              <a:t>	</a:t>
            </a:r>
            <a:r>
              <a:rPr dirty="0" sz="2000" spc="-15">
                <a:latin typeface="Calibri"/>
                <a:cs typeface="Calibri"/>
              </a:rPr>
              <a:t>Kezia</a:t>
            </a:r>
            <a:r>
              <a:rPr dirty="0" sz="2000" spc="-5">
                <a:latin typeface="Calibri"/>
                <a:cs typeface="Calibri"/>
              </a:rPr>
              <a:t> also </a:t>
            </a:r>
            <a:r>
              <a:rPr dirty="0" sz="2000" spc="-15">
                <a:latin typeface="Calibri"/>
                <a:cs typeface="Calibri"/>
              </a:rPr>
              <a:t>wanted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have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such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fun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with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her </a:t>
            </a:r>
            <a:r>
              <a:rPr dirty="0" sz="2000" spc="-434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father </a:t>
            </a:r>
            <a:r>
              <a:rPr dirty="0" sz="2000" spc="-5">
                <a:latin typeface="Calibri"/>
                <a:cs typeface="Calibri"/>
              </a:rPr>
              <a:t>and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she missed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it.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15000" y="1493520"/>
              <a:ext cx="2951988" cy="28575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68300"/>
            <a:ext cx="3987800" cy="1122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A</a:t>
            </a:r>
            <a:r>
              <a:rPr dirty="0" sz="3600" spc="-35"/>
              <a:t> </a:t>
            </a:r>
            <a:r>
              <a:rPr dirty="0" sz="3600" spc="-90"/>
              <a:t>FATHER</a:t>
            </a:r>
            <a:r>
              <a:rPr dirty="0" sz="3600" spc="-35"/>
              <a:t> </a:t>
            </a:r>
            <a:r>
              <a:rPr dirty="0" sz="3600" spc="-5"/>
              <a:t>DIFFERENT </a:t>
            </a:r>
            <a:r>
              <a:rPr dirty="0" sz="3600" spc="-800"/>
              <a:t> </a:t>
            </a:r>
            <a:r>
              <a:rPr dirty="0" sz="3600" spc="-15"/>
              <a:t>FROM</a:t>
            </a:r>
            <a:r>
              <a:rPr dirty="0" sz="3600" spc="-10"/>
              <a:t> </a:t>
            </a:r>
            <a:r>
              <a:rPr dirty="0" sz="3600" spc="-15"/>
              <a:t>HERS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1903730"/>
            <a:ext cx="5031105" cy="405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167005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412115" algn="l"/>
                <a:tab pos="412750" algn="l"/>
              </a:tabLst>
            </a:pPr>
            <a:r>
              <a:rPr dirty="0"/>
              <a:t>	</a:t>
            </a:r>
            <a:r>
              <a:rPr dirty="0" sz="2000" spc="-5">
                <a:latin typeface="Calibri"/>
                <a:cs typeface="Calibri"/>
              </a:rPr>
              <a:t>One </a:t>
            </a:r>
            <a:r>
              <a:rPr dirty="0" sz="2000" spc="-15">
                <a:latin typeface="Calibri"/>
                <a:cs typeface="Calibri"/>
              </a:rPr>
              <a:t>day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she </a:t>
            </a:r>
            <a:r>
              <a:rPr dirty="0" sz="2000" spc="-10">
                <a:latin typeface="Calibri"/>
                <a:cs typeface="Calibri"/>
              </a:rPr>
              <a:t>saw that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 </a:t>
            </a:r>
            <a:r>
              <a:rPr dirty="0" sz="2000" spc="-10">
                <a:latin typeface="Calibri"/>
                <a:cs typeface="Calibri"/>
              </a:rPr>
              <a:t>little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sons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of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Mrs. </a:t>
            </a:r>
            <a:r>
              <a:rPr dirty="0" sz="2000" spc="-434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Macdonald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opened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 hose </a:t>
            </a:r>
            <a:r>
              <a:rPr dirty="0" sz="2000">
                <a:latin typeface="Calibri"/>
                <a:cs typeface="Calibri"/>
              </a:rPr>
              <a:t>on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him.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495934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5">
                <a:latin typeface="Calibri"/>
                <a:cs typeface="Calibri"/>
              </a:rPr>
              <a:t>They opened the </a:t>
            </a:r>
            <a:r>
              <a:rPr dirty="0" sz="2000" spc="-20">
                <a:latin typeface="Calibri"/>
                <a:cs typeface="Calibri"/>
              </a:rPr>
              <a:t>water </a:t>
            </a:r>
            <a:r>
              <a:rPr dirty="0" sz="2000" spc="-5">
                <a:latin typeface="Calibri"/>
                <a:cs typeface="Calibri"/>
              </a:rPr>
              <a:t>pipe and tried </a:t>
            </a:r>
            <a:r>
              <a:rPr dirty="0" sz="2000" spc="-15">
                <a:latin typeface="Calibri"/>
                <a:cs typeface="Calibri"/>
              </a:rPr>
              <a:t>to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make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him </a:t>
            </a:r>
            <a:r>
              <a:rPr dirty="0" sz="2000" spc="-15">
                <a:latin typeface="Calibri"/>
                <a:cs typeface="Calibri"/>
              </a:rPr>
              <a:t>wet.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5">
                <a:latin typeface="Calibri"/>
                <a:cs typeface="Calibri"/>
              </a:rPr>
              <a:t>But </a:t>
            </a:r>
            <a:r>
              <a:rPr dirty="0" sz="2000" spc="-70">
                <a:latin typeface="Calibri"/>
                <a:cs typeface="Calibri"/>
              </a:rPr>
              <a:t>Mr.</a:t>
            </a:r>
            <a:r>
              <a:rPr dirty="0" sz="2000" spc="-5">
                <a:latin typeface="Calibri"/>
                <a:cs typeface="Calibri"/>
              </a:rPr>
              <a:t> Macdonald</a:t>
            </a:r>
            <a:r>
              <a:rPr dirty="0" sz="2000" spc="-10">
                <a:latin typeface="Calibri"/>
                <a:cs typeface="Calibri"/>
              </a:rPr>
              <a:t> was</a:t>
            </a:r>
            <a:r>
              <a:rPr dirty="0" sz="2000" spc="-5">
                <a:latin typeface="Calibri"/>
                <a:cs typeface="Calibri"/>
              </a:rPr>
              <a:t> not angry with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them. </a:t>
            </a:r>
            <a:r>
              <a:rPr dirty="0" sz="2000" spc="-434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He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tried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catch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them, and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he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was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laughing.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750">
              <a:latin typeface="Calibri"/>
              <a:cs typeface="Calibri"/>
            </a:endParaRPr>
          </a:p>
          <a:p>
            <a:pPr marL="355600" marR="229235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5">
                <a:latin typeface="Calibri"/>
                <a:cs typeface="Calibri"/>
              </a:rPr>
              <a:t>This </a:t>
            </a:r>
            <a:r>
              <a:rPr dirty="0" sz="2000" spc="-10">
                <a:latin typeface="Calibri"/>
                <a:cs typeface="Calibri"/>
              </a:rPr>
              <a:t>was very </a:t>
            </a:r>
            <a:r>
              <a:rPr dirty="0" sz="2000" spc="-15">
                <a:latin typeface="Calibri"/>
                <a:cs typeface="Calibri"/>
              </a:rPr>
              <a:t>strange </a:t>
            </a:r>
            <a:r>
              <a:rPr dirty="0" sz="2000" spc="-20">
                <a:latin typeface="Calibri"/>
                <a:cs typeface="Calibri"/>
              </a:rPr>
              <a:t>for </a:t>
            </a:r>
            <a:r>
              <a:rPr dirty="0" sz="2000" spc="-15">
                <a:latin typeface="Calibri"/>
                <a:cs typeface="Calibri"/>
              </a:rPr>
              <a:t>Kezia </a:t>
            </a:r>
            <a:r>
              <a:rPr dirty="0" sz="2000" spc="-5">
                <a:latin typeface="Calibri"/>
                <a:cs typeface="Calibri"/>
              </a:rPr>
              <a:t>because her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father </a:t>
            </a:r>
            <a:r>
              <a:rPr dirty="0" sz="2000" spc="-10">
                <a:latin typeface="Calibri"/>
                <a:cs typeface="Calibri"/>
              </a:rPr>
              <a:t>was just</a:t>
            </a:r>
            <a:r>
              <a:rPr dirty="0" sz="2000" spc="-5">
                <a:latin typeface="Calibri"/>
                <a:cs typeface="Calibri"/>
              </a:rPr>
              <a:t> the </a:t>
            </a:r>
            <a:r>
              <a:rPr dirty="0" sz="2000" spc="-10">
                <a:latin typeface="Calibri"/>
                <a:cs typeface="Calibri"/>
              </a:rPr>
              <a:t>opposite</a:t>
            </a:r>
            <a:r>
              <a:rPr dirty="0" sz="2000" spc="-5">
                <a:latin typeface="Calibri"/>
                <a:cs typeface="Calibri"/>
              </a:rPr>
              <a:t> of </a:t>
            </a:r>
            <a:r>
              <a:rPr dirty="0" sz="2000" spc="-70">
                <a:latin typeface="Calibri"/>
                <a:cs typeface="Calibri"/>
              </a:rPr>
              <a:t>Mr. </a:t>
            </a:r>
            <a:r>
              <a:rPr dirty="0" sz="2000" spc="-6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Macdonald.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867400" y="2057400"/>
              <a:ext cx="3113531" cy="224180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30530"/>
            <a:ext cx="4931410" cy="231267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5000" spc="-10"/>
              <a:t>KEZIA </a:t>
            </a:r>
            <a:r>
              <a:rPr dirty="0" sz="5000" spc="-25"/>
              <a:t>DISCOVERS </a:t>
            </a:r>
            <a:r>
              <a:rPr dirty="0" sz="5000" spc="-20"/>
              <a:t> </a:t>
            </a:r>
            <a:r>
              <a:rPr dirty="0" sz="5000" spc="-5"/>
              <a:t>ABOUT</a:t>
            </a:r>
            <a:r>
              <a:rPr dirty="0" sz="5000" spc="-55"/>
              <a:t> </a:t>
            </a:r>
            <a:r>
              <a:rPr dirty="0" sz="5000" spc="-5"/>
              <a:t>DIFFERENT </a:t>
            </a:r>
            <a:r>
              <a:rPr dirty="0" sz="5000" spc="-1115"/>
              <a:t> </a:t>
            </a:r>
            <a:r>
              <a:rPr dirty="0" sz="5000"/>
              <a:t>KIND</a:t>
            </a:r>
            <a:r>
              <a:rPr dirty="0" sz="5000" spc="-30"/>
              <a:t> </a:t>
            </a:r>
            <a:r>
              <a:rPr dirty="0" sz="5000"/>
              <a:t>OF</a:t>
            </a:r>
            <a:r>
              <a:rPr dirty="0" sz="5000" spc="-20"/>
              <a:t> </a:t>
            </a:r>
            <a:r>
              <a:rPr dirty="0" sz="5000" spc="-110"/>
              <a:t>FATHERS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535940" y="3331209"/>
            <a:ext cx="4940300" cy="26701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800" spc="-5">
                <a:latin typeface="Calibri"/>
                <a:cs typeface="Calibri"/>
              </a:rPr>
              <a:t>This </a:t>
            </a:r>
            <a:r>
              <a:rPr dirty="0" sz="2800" spc="-20">
                <a:latin typeface="Calibri"/>
                <a:cs typeface="Calibri"/>
              </a:rPr>
              <a:t>event </a:t>
            </a:r>
            <a:r>
              <a:rPr dirty="0" sz="2800" spc="-5">
                <a:latin typeface="Calibri"/>
                <a:cs typeface="Calibri"/>
              </a:rPr>
              <a:t>influenced </a:t>
            </a:r>
            <a:r>
              <a:rPr dirty="0" sz="2800" spc="-20">
                <a:latin typeface="Calibri"/>
                <a:cs typeface="Calibri"/>
              </a:rPr>
              <a:t>Kezia </a:t>
            </a:r>
            <a:r>
              <a:rPr dirty="0" sz="2800" spc="-10">
                <a:latin typeface="Calibri"/>
                <a:cs typeface="Calibri"/>
              </a:rPr>
              <a:t>that </a:t>
            </a:r>
            <a:r>
              <a:rPr dirty="0" sz="2800" spc="-62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all</a:t>
            </a:r>
            <a:r>
              <a:rPr dirty="0" sz="2800">
                <a:latin typeface="Calibri"/>
                <a:cs typeface="Calibri"/>
              </a:rPr>
              <a:t> </a:t>
            </a:r>
            <a:r>
              <a:rPr dirty="0" sz="2800" spc="-25">
                <a:latin typeface="Calibri"/>
                <a:cs typeface="Calibri"/>
              </a:rPr>
              <a:t>fathers</a:t>
            </a:r>
            <a:r>
              <a:rPr dirty="0" sz="2800">
                <a:latin typeface="Calibri"/>
                <a:cs typeface="Calibri"/>
              </a:rPr>
              <a:t> </a:t>
            </a:r>
            <a:r>
              <a:rPr dirty="0" sz="2800" spc="-20">
                <a:latin typeface="Calibri"/>
                <a:cs typeface="Calibri"/>
              </a:rPr>
              <a:t>are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not</a:t>
            </a:r>
            <a:r>
              <a:rPr dirty="0" sz="2800">
                <a:latin typeface="Calibri"/>
                <a:cs typeface="Calibri"/>
              </a:rPr>
              <a:t> </a:t>
            </a:r>
            <a:r>
              <a:rPr dirty="0" sz="2800" spc="-40">
                <a:latin typeface="Calibri"/>
                <a:cs typeface="Calibri"/>
              </a:rPr>
              <a:t>similar.</a:t>
            </a:r>
            <a:endParaRPr sz="2800">
              <a:latin typeface="Calibri"/>
              <a:cs typeface="Calibri"/>
            </a:endParaRPr>
          </a:p>
          <a:p>
            <a:pPr marL="355600" marR="301625" indent="-342900">
              <a:lnSpc>
                <a:spcPct val="100000"/>
              </a:lnSpc>
              <a:spcBef>
                <a:spcPts val="6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800" spc="-5">
                <a:latin typeface="Calibri"/>
                <a:cs typeface="Calibri"/>
              </a:rPr>
              <a:t>She concluded,</a:t>
            </a:r>
            <a:r>
              <a:rPr dirty="0" sz="2800" spc="-10">
                <a:latin typeface="Calibri"/>
                <a:cs typeface="Calibri"/>
              </a:rPr>
              <a:t> that</a:t>
            </a:r>
            <a:r>
              <a:rPr dirty="0" sz="280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some </a:t>
            </a:r>
            <a:r>
              <a:rPr dirty="0" sz="2800">
                <a:latin typeface="Calibri"/>
                <a:cs typeface="Calibri"/>
              </a:rPr>
              <a:t> </a:t>
            </a:r>
            <a:r>
              <a:rPr dirty="0" sz="2800" spc="-20">
                <a:latin typeface="Calibri"/>
                <a:cs typeface="Calibri"/>
              </a:rPr>
              <a:t>father</a:t>
            </a:r>
            <a:r>
              <a:rPr dirty="0" sz="2800" spc="-5">
                <a:latin typeface="Calibri"/>
                <a:cs typeface="Calibri"/>
              </a:rPr>
              <a:t> is </a:t>
            </a:r>
            <a:r>
              <a:rPr dirty="0" sz="2800" spc="-10">
                <a:latin typeface="Calibri"/>
                <a:cs typeface="Calibri"/>
              </a:rPr>
              <a:t>caring</a:t>
            </a:r>
            <a:r>
              <a:rPr dirty="0" sz="280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and loving</a:t>
            </a:r>
            <a:r>
              <a:rPr dirty="0" sz="2800" spc="5">
                <a:latin typeface="Calibri"/>
                <a:cs typeface="Calibri"/>
              </a:rPr>
              <a:t> </a:t>
            </a:r>
            <a:r>
              <a:rPr dirty="0" sz="2800" spc="-30">
                <a:latin typeface="Calibri"/>
                <a:cs typeface="Calibri"/>
              </a:rPr>
              <a:t>like </a:t>
            </a:r>
            <a:r>
              <a:rPr dirty="0" sz="2800" spc="-620">
                <a:latin typeface="Calibri"/>
                <a:cs typeface="Calibri"/>
              </a:rPr>
              <a:t> </a:t>
            </a:r>
            <a:r>
              <a:rPr dirty="0" sz="2800" spc="-100">
                <a:latin typeface="Calibri"/>
                <a:cs typeface="Calibri"/>
              </a:rPr>
              <a:t>Mr.</a:t>
            </a:r>
            <a:r>
              <a:rPr dirty="0" sz="2800" spc="-5">
                <a:latin typeface="Calibri"/>
                <a:cs typeface="Calibri"/>
              </a:rPr>
              <a:t> McDonald and some</a:t>
            </a:r>
            <a:r>
              <a:rPr dirty="0" sz="2800">
                <a:latin typeface="Calibri"/>
                <a:cs typeface="Calibri"/>
              </a:rPr>
              <a:t> </a:t>
            </a:r>
            <a:r>
              <a:rPr dirty="0" sz="2800" spc="-20">
                <a:latin typeface="Calibri"/>
                <a:cs typeface="Calibri"/>
              </a:rPr>
              <a:t>are </a:t>
            </a:r>
            <a:r>
              <a:rPr dirty="0" sz="2800" spc="-15">
                <a:latin typeface="Calibri"/>
                <a:cs typeface="Calibri"/>
              </a:rPr>
              <a:t> harsh</a:t>
            </a:r>
            <a:r>
              <a:rPr dirty="0" sz="2800" spc="-5">
                <a:latin typeface="Calibri"/>
                <a:cs typeface="Calibri"/>
              </a:rPr>
              <a:t> </a:t>
            </a:r>
            <a:r>
              <a:rPr dirty="0" sz="2800" spc="-30">
                <a:latin typeface="Calibri"/>
                <a:cs typeface="Calibri"/>
              </a:rPr>
              <a:t>like</a:t>
            </a:r>
            <a:r>
              <a:rPr dirty="0" sz="2800">
                <a:latin typeface="Calibri"/>
                <a:cs typeface="Calibri"/>
              </a:rPr>
              <a:t> </a:t>
            </a:r>
            <a:r>
              <a:rPr dirty="0" sz="2800" spc="-5">
                <a:latin typeface="Calibri"/>
                <a:cs typeface="Calibri"/>
              </a:rPr>
              <a:t>her</a:t>
            </a:r>
            <a:r>
              <a:rPr dirty="0" sz="2800">
                <a:latin typeface="Calibri"/>
                <a:cs typeface="Calibri"/>
              </a:rPr>
              <a:t> </a:t>
            </a:r>
            <a:r>
              <a:rPr dirty="0" sz="2800" spc="-55">
                <a:latin typeface="Calibri"/>
                <a:cs typeface="Calibri"/>
              </a:rPr>
              <a:t>father.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72200" y="381000"/>
              <a:ext cx="2218944" cy="442874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2022-04-01T15:38:58Z</dcterms:created>
  <dcterms:modified xsi:type="dcterms:W3CDTF">2022-04-01T15:38:58Z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2021-06-21T00:00:00Z</vt:filetime>
  </property>
  <property fmtid="{D5CDD505-2E9C-101B-9397-08002B2CF9AE}" pid="3" name="Creator">
    <vt:lpwstr>WPS Presentation</vt:lpwstr>
  </property>
  <property fmtid="{D5CDD505-2E9C-101B-9397-08002B2CF9AE}" pid="4" name="LastSaved">
    <vt:filetime>2022-04-01T00:00:00Z</vt:filetime>
  </property>
</Properties>
</file>