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79" r:id="rId4"/>
    <p:sldId id="278" r:id="rId5"/>
    <p:sldId id="280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DAAC4-C177-4903-A4B2-D5C1ADEFE1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89EAD-7C92-447E-8E4F-1F5B729E9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36C33-AB1E-4935-BF7F-556CD7A99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CCBF3-4312-41CE-88A8-6B79CEA45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29F9-D19D-483A-AEAB-A0B9D463F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50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DA8C8-1F16-4FBD-9B3F-D9288F289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132D50-D4E5-46ED-8D4D-E04EF0342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0D066-5AFB-494A-B78A-64FB748C2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91968-AF6A-4CF8-A461-6E9A04F45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D4463-F337-4BC3-98E2-B359697F1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12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EE6D9E-F5BF-4FC8-88D3-E36A77CFF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9C81A1-6815-49FE-A59B-0B93F7CB8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5D740-A7F7-42AF-96BA-ACED486E1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3344A-7847-4EEF-B5C4-59C256D8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92488-C7EA-4B5D-84AA-747F6AF13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8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209D-4CDE-4DF2-AE93-151D7F036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ED3E9-875B-4E4F-A17A-B67244D92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A2112-958B-4B4F-9BAF-F009CD40C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7B51D-7390-4425-9B9B-4670C9465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6FC90-9151-4B0B-BF16-61244B90C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49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ED90-037C-40B3-A831-E46C80F7F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00532-7EC7-4FB5-A278-9D56ECC1C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80B24-038F-4C52-B0CB-F9DD99B8B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47893-DAE8-4F9C-B984-B152AB38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EA723-E223-480B-AECD-AD6B1F55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1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73AFA-462D-495E-8152-17E6E71D1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316A-572B-4987-8721-443D18B1CB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EC195-BA82-4169-9A4E-2453B686D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B468EE-816E-47B6-9EC3-E3955DD24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068A8-4602-4764-93C3-56524BB19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0C2C5-58B4-4FBC-91B5-E8029AFB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7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826B9-496A-4069-8EC6-339AD0906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DB313-07C4-49DC-97FA-56A30BC45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EF343F-3050-4A56-A6DA-8E0B66CB5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180293-2EE8-47A9-9DDB-7A25A3955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E1CEC7-CB23-47FD-99E5-327CFB3D09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23EE0A-1651-4CBD-BB0A-E32B56D59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2FCF9A-D563-4C73-8E64-693C410BC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E81A0C-AE80-4D06-B115-80F782F24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96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A8D6F-691E-4B4C-AB3F-D7839004B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0DC283-C031-45A8-B790-E0A7BE17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AA96E4-77D2-48D6-B8E2-5C213012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003851-6CCB-4DDB-BE58-CA1BA24C7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24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6ACF01-394C-4C0C-806B-6B10B405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7DE514-D9A5-4AF8-B7FB-0589B816E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203DB-0510-4BE4-AD90-37DE3829E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15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293E7-8416-4967-9113-2CDB7EB8A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86F8-03D0-44D6-A204-87D12F19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B951B-2AFE-4A03-8927-AA1554433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0C0814-A4F3-4B9D-8D00-2E002EB3B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D1563-9721-4E35-B985-3B6ADEFCA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2D99D2-CD80-4EDA-AF0D-112B62399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83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EFA39-0927-45B7-BFAA-8D9B1FC54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8CCA29-888D-4C91-B84B-713A94053D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B4599C-B7F6-4A99-8B65-A5F35F5D8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C5CFAB-A579-4871-9E9B-B520F090E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36D3F-4314-407B-B3E3-A4B9B7970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FC948-1133-494B-A3AE-A6052E02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61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ACF03E-B480-4794-B96C-E4D6F697F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359FA-6372-4A86-B473-34D093752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E2307-7E70-4FC1-8A9A-E3465E956F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504E2-7ABC-4497-8E55-1C1671D05D6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B51E8-FD88-47E4-AA81-DE53EB8232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25D12-A738-4943-95D6-B5855DEA1B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48138-AF4D-4020-B8F4-10505C7B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2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fif"/><Relationship Id="rId3" Type="http://schemas.openxmlformats.org/officeDocument/2006/relationships/image" Target="../media/image3.gif"/><Relationship Id="rId7" Type="http://schemas.openxmlformats.org/officeDocument/2006/relationships/image" Target="../media/image7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fif"/><Relationship Id="rId5" Type="http://schemas.openxmlformats.org/officeDocument/2006/relationships/image" Target="../media/image5.jfif"/><Relationship Id="rId4" Type="http://schemas.openxmlformats.org/officeDocument/2006/relationships/image" Target="../media/image4.jf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fif"/><Relationship Id="rId5" Type="http://schemas.openxmlformats.org/officeDocument/2006/relationships/image" Target="../media/image11.jfif"/><Relationship Id="rId4" Type="http://schemas.openxmlformats.org/officeDocument/2006/relationships/image" Target="../media/image10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fif"/><Relationship Id="rId5" Type="http://schemas.openxmlformats.org/officeDocument/2006/relationships/image" Target="../media/image4.jfif"/><Relationship Id="rId4" Type="http://schemas.openxmlformats.org/officeDocument/2006/relationships/image" Target="../media/image8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fif"/><Relationship Id="rId4" Type="http://schemas.openxmlformats.org/officeDocument/2006/relationships/image" Target="../media/image15.jf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7C945921-B896-4F88-AB53-D441BCDB2B99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39713" y="215900"/>
            <a:ext cx="2577465" cy="12547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2">
            <a:extLst>
              <a:ext uri="{FF2B5EF4-FFF2-40B4-BE49-F238E27FC236}">
                <a16:creationId xmlns:a16="http://schemas.microsoft.com/office/drawing/2014/main" id="{CA02DB2F-723A-4A92-B7FA-30C731E71CD0}"/>
              </a:ext>
            </a:extLst>
          </p:cNvPr>
          <p:cNvSpPr txBox="1"/>
          <p:nvPr/>
        </p:nvSpPr>
        <p:spPr>
          <a:xfrm>
            <a:off x="609600" y="1849120"/>
            <a:ext cx="11229975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           WELCOME TO ON LINE CLASS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                                                 </a:t>
            </a:r>
            <a:r>
              <a:rPr lang="en-US" sz="3600" b="1" dirty="0">
                <a:solidFill>
                  <a:schemeClr val="tx1"/>
                </a:solidFill>
              </a:rPr>
              <a:t>CLASS-UKG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                              SUBJECT-CONVERSATION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                              TOPIC-‘’THANK YOU''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                                    Lesson- 11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71E11C9-D4FD-47B1-80BD-02B98D0D78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40" y="2839263"/>
            <a:ext cx="5016248" cy="276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745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5A1FB9FF-2F48-4240-913E-67CB63E7E8C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346399" y="5415175"/>
            <a:ext cx="2577465" cy="12547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7BB904-538D-4B2D-8746-AD3C7A1794CC}"/>
              </a:ext>
            </a:extLst>
          </p:cNvPr>
          <p:cNvSpPr txBox="1"/>
          <p:nvPr/>
        </p:nvSpPr>
        <p:spPr>
          <a:xfrm>
            <a:off x="3967131" y="3291707"/>
            <a:ext cx="48482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Thank you are the golden words to express our gratitude towards others.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05604B7-C1C9-4C5F-B832-82319A8459AE}"/>
              </a:ext>
            </a:extLst>
          </p:cNvPr>
          <p:cNvSpPr/>
          <p:nvPr/>
        </p:nvSpPr>
        <p:spPr>
          <a:xfrm>
            <a:off x="3233706" y="1378650"/>
            <a:ext cx="5581650" cy="50387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E493107-3604-4162-9318-77F37EB698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995" y="1645953"/>
            <a:ext cx="2341673" cy="16457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833F996-7727-41DB-937C-2CCC1BE514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48" y="149602"/>
            <a:ext cx="3304214" cy="22732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EEF31D4-102C-4054-A0C6-4A84463CFF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48" y="2859788"/>
            <a:ext cx="2431315" cy="2076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DDF7B26-D4B9-47A5-BC9F-F84528B34F8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57" b="10275"/>
          <a:stretch/>
        </p:blipFill>
        <p:spPr>
          <a:xfrm>
            <a:off x="8884119" y="2357680"/>
            <a:ext cx="2757902" cy="21171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4649FB8-4F75-4FAA-AB74-2BF1A3970229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8" b="10985"/>
          <a:stretch/>
        </p:blipFill>
        <p:spPr>
          <a:xfrm>
            <a:off x="8142257" y="160486"/>
            <a:ext cx="2666914" cy="19163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97CA66F-21FD-4203-A5E2-A6CAB512F967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73" b="7397"/>
          <a:stretch/>
        </p:blipFill>
        <p:spPr>
          <a:xfrm>
            <a:off x="1039528" y="5164361"/>
            <a:ext cx="2029847" cy="15331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7279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5A1FB9FF-2F48-4240-913E-67CB63E7E8C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346399" y="5415175"/>
            <a:ext cx="2577465" cy="1254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8223A8C-0776-4EFF-8D42-084F3632D7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915" y="268235"/>
            <a:ext cx="5644081" cy="36446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19699E6-F759-49BE-937F-879DD2857D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212" y="4196125"/>
            <a:ext cx="2705213" cy="23460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6496B57-9C00-4F13-8047-46702C534B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509" y="4196125"/>
            <a:ext cx="2498974" cy="24989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3A23962-AD01-4A31-AFB8-FF27861F0A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577" y="3015724"/>
            <a:ext cx="3577531" cy="19848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DD21360-6516-4AFA-A9A3-7D9DEC603E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492" y="330992"/>
            <a:ext cx="1885950" cy="2419350"/>
          </a:xfrm>
          <a:prstGeom prst="rect">
            <a:avLst/>
          </a:prstGeom>
        </p:spPr>
      </p:pic>
      <p:sp>
        <p:nvSpPr>
          <p:cNvPr id="24" name="Speech Bubble: Oval 23">
            <a:extLst>
              <a:ext uri="{FF2B5EF4-FFF2-40B4-BE49-F238E27FC236}">
                <a16:creationId xmlns:a16="http://schemas.microsoft.com/office/drawing/2014/main" id="{643826A7-F27E-4AF4-AF32-846767F823B4}"/>
              </a:ext>
            </a:extLst>
          </p:cNvPr>
          <p:cNvSpPr/>
          <p:nvPr/>
        </p:nvSpPr>
        <p:spPr>
          <a:xfrm>
            <a:off x="9201150" y="268235"/>
            <a:ext cx="2506410" cy="1171575"/>
          </a:xfrm>
          <a:prstGeom prst="wedgeEllipseCallout">
            <a:avLst>
              <a:gd name="adj1" fmla="val -103291"/>
              <a:gd name="adj2" fmla="val 2683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37B7E7D-EE1C-4AA3-8053-4FCB8D926781}"/>
              </a:ext>
            </a:extLst>
          </p:cNvPr>
          <p:cNvSpPr txBox="1"/>
          <p:nvPr/>
        </p:nvSpPr>
        <p:spPr>
          <a:xfrm>
            <a:off x="9346399" y="679338"/>
            <a:ext cx="2361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890409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5A1FB9FF-2F48-4240-913E-67CB63E7E8C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346399" y="5415175"/>
            <a:ext cx="2577465" cy="1254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64C2DB1-A9EE-4DA0-9059-7E8FEAA30D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213" y="769761"/>
            <a:ext cx="5246739" cy="29381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9192D74B-471E-4113-A174-AA23FB0F3837}"/>
              </a:ext>
            </a:extLst>
          </p:cNvPr>
          <p:cNvSpPr/>
          <p:nvPr/>
        </p:nvSpPr>
        <p:spPr>
          <a:xfrm rot="21100359">
            <a:off x="6995854" y="1278996"/>
            <a:ext cx="2174920" cy="1549193"/>
          </a:xfrm>
          <a:prstGeom prst="wedgeEllipseCallout">
            <a:avLst>
              <a:gd name="adj1" fmla="val -96967"/>
              <a:gd name="adj2" fmla="val 296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197E9E-FB1A-483A-8E13-0EE35ADEA437}"/>
              </a:ext>
            </a:extLst>
          </p:cNvPr>
          <p:cNvSpPr txBox="1"/>
          <p:nvPr/>
        </p:nvSpPr>
        <p:spPr>
          <a:xfrm>
            <a:off x="332159" y="1851800"/>
            <a:ext cx="2205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Thank </a:t>
            </a:r>
            <a:r>
              <a:rPr lang="en-US" sz="3600" b="1" dirty="0">
                <a:solidFill>
                  <a:schemeClr val="bg1"/>
                </a:solidFill>
              </a:rPr>
              <a:t>you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60F835-02EA-4573-A7C8-776308F75D62}"/>
              </a:ext>
            </a:extLst>
          </p:cNvPr>
          <p:cNvSpPr txBox="1"/>
          <p:nvPr/>
        </p:nvSpPr>
        <p:spPr>
          <a:xfrm rot="20727808">
            <a:off x="7185511" y="1453428"/>
            <a:ext cx="17657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Yes, you can!</a:t>
            </a:r>
          </a:p>
        </p:txBody>
      </p:sp>
      <p:sp>
        <p:nvSpPr>
          <p:cNvPr id="14" name="Speech Bubble: Oval 13">
            <a:extLst>
              <a:ext uri="{FF2B5EF4-FFF2-40B4-BE49-F238E27FC236}">
                <a16:creationId xmlns:a16="http://schemas.microsoft.com/office/drawing/2014/main" id="{9B8B7B1A-6ACD-4FC8-8BC3-5016D6686F5A}"/>
              </a:ext>
            </a:extLst>
          </p:cNvPr>
          <p:cNvSpPr/>
          <p:nvPr/>
        </p:nvSpPr>
        <p:spPr>
          <a:xfrm rot="10800000">
            <a:off x="268136" y="1506378"/>
            <a:ext cx="2213569" cy="1349764"/>
          </a:xfrm>
          <a:prstGeom prst="wedgeEllipseCallout">
            <a:avLst>
              <a:gd name="adj1" fmla="val -66078"/>
              <a:gd name="adj2" fmla="val -418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9B3391-EA43-438A-B793-4491F7B3F3C1}"/>
              </a:ext>
            </a:extLst>
          </p:cNvPr>
          <p:cNvSpPr/>
          <p:nvPr/>
        </p:nvSpPr>
        <p:spPr>
          <a:xfrm>
            <a:off x="1657213" y="769761"/>
            <a:ext cx="1191865" cy="4812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9E81938-E452-4B1B-8656-F445324C13A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73" b="7397"/>
          <a:stretch/>
        </p:blipFill>
        <p:spPr>
          <a:xfrm>
            <a:off x="490979" y="3948389"/>
            <a:ext cx="3609383" cy="25826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25B7002-1D7A-449D-AC76-3DE434925E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222" y="4114134"/>
            <a:ext cx="3609383" cy="24169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163A551-D847-4708-AF0C-70E9CA529F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899" y="298594"/>
            <a:ext cx="2613965" cy="32531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8962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5A1FB9FF-2F48-4240-913E-67CB63E7E8C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346399" y="5415175"/>
            <a:ext cx="2577465" cy="1254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AA7CB56-80B0-4C4F-B69B-FB92E53691C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57" b="10275"/>
          <a:stretch/>
        </p:blipFill>
        <p:spPr>
          <a:xfrm>
            <a:off x="7307168" y="604888"/>
            <a:ext cx="3678772" cy="28241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F2D173F-DE48-4ADE-9935-2E15A8EE47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37" y="509660"/>
            <a:ext cx="3678772" cy="27449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98A1378-C2EC-47F2-8655-0EBA398FCF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324" y="3698580"/>
            <a:ext cx="3678772" cy="29713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88862BA-B948-40EE-921A-C5746A5CCAE3}"/>
              </a:ext>
            </a:extLst>
          </p:cNvPr>
          <p:cNvSpPr txBox="1"/>
          <p:nvPr/>
        </p:nvSpPr>
        <p:spPr>
          <a:xfrm>
            <a:off x="2018237" y="509660"/>
            <a:ext cx="2205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Thank you</a:t>
            </a:r>
          </a:p>
        </p:txBody>
      </p:sp>
      <p:sp>
        <p:nvSpPr>
          <p:cNvPr id="26" name="Speech Bubble: Oval 25">
            <a:extLst>
              <a:ext uri="{FF2B5EF4-FFF2-40B4-BE49-F238E27FC236}">
                <a16:creationId xmlns:a16="http://schemas.microsoft.com/office/drawing/2014/main" id="{4B8BA53E-CE53-44DD-B3C1-5AFEBA367E08}"/>
              </a:ext>
            </a:extLst>
          </p:cNvPr>
          <p:cNvSpPr/>
          <p:nvPr/>
        </p:nvSpPr>
        <p:spPr>
          <a:xfrm rot="10800000">
            <a:off x="2009833" y="154856"/>
            <a:ext cx="2213569" cy="1349764"/>
          </a:xfrm>
          <a:prstGeom prst="wedgeEllipseCallout">
            <a:avLst>
              <a:gd name="adj1" fmla="val 38716"/>
              <a:gd name="adj2" fmla="val -8319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C88434-03CD-432B-A777-C9B87A880D2F}"/>
              </a:ext>
            </a:extLst>
          </p:cNvPr>
          <p:cNvSpPr txBox="1"/>
          <p:nvPr/>
        </p:nvSpPr>
        <p:spPr>
          <a:xfrm>
            <a:off x="6713708" y="4222609"/>
            <a:ext cx="2205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Thank you</a:t>
            </a:r>
          </a:p>
        </p:txBody>
      </p:sp>
      <p:sp>
        <p:nvSpPr>
          <p:cNvPr id="28" name="Speech Bubble: Oval 27">
            <a:extLst>
              <a:ext uri="{FF2B5EF4-FFF2-40B4-BE49-F238E27FC236}">
                <a16:creationId xmlns:a16="http://schemas.microsoft.com/office/drawing/2014/main" id="{B4744226-1441-4755-AE99-A3476D626D2B}"/>
              </a:ext>
            </a:extLst>
          </p:cNvPr>
          <p:cNvSpPr/>
          <p:nvPr/>
        </p:nvSpPr>
        <p:spPr>
          <a:xfrm rot="10800000">
            <a:off x="6700509" y="3698580"/>
            <a:ext cx="2213569" cy="1349764"/>
          </a:xfrm>
          <a:prstGeom prst="wedgeEllipseCallout">
            <a:avLst>
              <a:gd name="adj1" fmla="val 80895"/>
              <a:gd name="adj2" fmla="val -5324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41DD680-2479-4305-9927-F0452224524D}"/>
              </a:ext>
            </a:extLst>
          </p:cNvPr>
          <p:cNvSpPr txBox="1"/>
          <p:nvPr/>
        </p:nvSpPr>
        <p:spPr>
          <a:xfrm>
            <a:off x="7816290" y="366422"/>
            <a:ext cx="2205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Thank you</a:t>
            </a:r>
          </a:p>
        </p:txBody>
      </p:sp>
      <p:sp>
        <p:nvSpPr>
          <p:cNvPr id="30" name="Speech Bubble: Oval 29">
            <a:extLst>
              <a:ext uri="{FF2B5EF4-FFF2-40B4-BE49-F238E27FC236}">
                <a16:creationId xmlns:a16="http://schemas.microsoft.com/office/drawing/2014/main" id="{7A27E38B-EA12-45F9-8FA3-07D43EE2D2D8}"/>
              </a:ext>
            </a:extLst>
          </p:cNvPr>
          <p:cNvSpPr/>
          <p:nvPr/>
        </p:nvSpPr>
        <p:spPr>
          <a:xfrm rot="10800000">
            <a:off x="7807292" y="188064"/>
            <a:ext cx="2213569" cy="1193641"/>
          </a:xfrm>
          <a:prstGeom prst="wedgeEllipseCallout">
            <a:avLst>
              <a:gd name="adj1" fmla="val -29553"/>
              <a:gd name="adj2" fmla="val -8520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99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27" grpId="0"/>
      <p:bldP spid="28" grpId="0" animBg="1"/>
      <p:bldP spid="29" grpId="0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>
            <a:extLst>
              <a:ext uri="{FF2B5EF4-FFF2-40B4-BE49-F238E27FC236}">
                <a16:creationId xmlns:a16="http://schemas.microsoft.com/office/drawing/2014/main" id="{7D608E3F-CEFB-434D-A9C0-DEC06503B143}"/>
              </a:ext>
            </a:extLst>
          </p:cNvPr>
          <p:cNvSpPr txBox="1"/>
          <p:nvPr/>
        </p:nvSpPr>
        <p:spPr>
          <a:xfrm>
            <a:off x="1380000" y="1381200"/>
            <a:ext cx="94320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>
            <a:extLst>
              <a:ext uri="{FF2B5EF4-FFF2-40B4-BE49-F238E27FC236}">
                <a16:creationId xmlns:a16="http://schemas.microsoft.com/office/drawing/2014/main" id="{2DEB4EB8-5D2C-4B06-B042-7C5A9F94ADE1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0000" y="4291965"/>
            <a:ext cx="12132000" cy="25660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2261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52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</cp:revision>
  <dcterms:created xsi:type="dcterms:W3CDTF">2021-08-15T15:35:27Z</dcterms:created>
  <dcterms:modified xsi:type="dcterms:W3CDTF">2021-08-15T18:23:06Z</dcterms:modified>
</cp:coreProperties>
</file>