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5"/>
  </p:notesMasterIdLst>
  <p:sldIdLst>
    <p:sldId id="256" r:id="rId2"/>
    <p:sldId id="257" r:id="rId3"/>
    <p:sldId id="258" r:id="rId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125" d="100"/>
          <a:sy n="125" d="100"/>
        </p:scale>
        <p:origin x="-226" y="-77"/>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1b534cf23d61b98c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1b534cf23d61b98c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6ba302691f5d3328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6ba302691f5d3328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descr="maxresdefault.jpg"/>
          <p:cNvPicPr preferRelativeResize="0"/>
          <p:nvPr/>
        </p:nvPicPr>
        <p:blipFill rotWithShape="1">
          <a:blip r:embed="rId3">
            <a:alphaModFix/>
          </a:blip>
          <a:srcRect/>
          <a:stretch/>
        </p:blipFill>
        <p:spPr>
          <a:xfrm>
            <a:off x="144075" y="684125"/>
            <a:ext cx="3772176" cy="3133325"/>
          </a:xfrm>
          <a:prstGeom prst="rect">
            <a:avLst/>
          </a:prstGeom>
          <a:noFill/>
          <a:ln>
            <a:noFill/>
          </a:ln>
        </p:spPr>
      </p:pic>
      <p:pic>
        <p:nvPicPr>
          <p:cNvPr id="55" name="Google Shape;55;p13"/>
          <p:cNvPicPr preferRelativeResize="0"/>
          <p:nvPr/>
        </p:nvPicPr>
        <p:blipFill rotWithShape="1">
          <a:blip r:embed="rId4">
            <a:alphaModFix/>
          </a:blip>
          <a:srcRect/>
          <a:stretch/>
        </p:blipFill>
        <p:spPr>
          <a:xfrm>
            <a:off x="35587" y="3662326"/>
            <a:ext cx="9144000" cy="1365879"/>
          </a:xfrm>
          <a:prstGeom prst="rect">
            <a:avLst/>
          </a:prstGeom>
          <a:noFill/>
          <a:ln>
            <a:noFill/>
          </a:ln>
        </p:spPr>
      </p:pic>
      <p:sp>
        <p:nvSpPr>
          <p:cNvPr id="56" name="Google Shape;56;p13"/>
          <p:cNvSpPr txBox="1"/>
          <p:nvPr/>
        </p:nvSpPr>
        <p:spPr>
          <a:xfrm>
            <a:off x="0" y="0"/>
            <a:ext cx="7644300" cy="511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100" b="1">
                <a:solidFill>
                  <a:srgbClr val="FF0000"/>
                </a:solidFill>
              </a:rPr>
              <a:t>मोहल्ले/कॉलोनी की सफाई हेतु स्वास्थ्य अधिकारी को प्रार्थना पत्र</a:t>
            </a:r>
            <a:endParaRPr sz="2100" b="1">
              <a:solidFill>
                <a:srgbClr val="FF0000"/>
              </a:solidFill>
            </a:endParaRPr>
          </a:p>
        </p:txBody>
      </p:sp>
      <p:pic>
        <p:nvPicPr>
          <p:cNvPr id="57" name="Google Shape;57;p13"/>
          <p:cNvPicPr preferRelativeResize="0"/>
          <p:nvPr/>
        </p:nvPicPr>
        <p:blipFill rotWithShape="1">
          <a:blip r:embed="rId5">
            <a:alphaModFix/>
          </a:blip>
          <a:srcRect/>
          <a:stretch/>
        </p:blipFill>
        <p:spPr>
          <a:xfrm>
            <a:off x="7375225" y="172325"/>
            <a:ext cx="1445500" cy="511800"/>
          </a:xfrm>
          <a:prstGeom prst="rect">
            <a:avLst/>
          </a:prstGeom>
          <a:noFill/>
          <a:ln>
            <a:noFill/>
          </a:ln>
        </p:spPr>
      </p:pic>
      <p:sp>
        <p:nvSpPr>
          <p:cNvPr id="58" name="Google Shape;58;p13"/>
          <p:cNvSpPr txBox="1"/>
          <p:nvPr/>
        </p:nvSpPr>
        <p:spPr>
          <a:xfrm>
            <a:off x="4572000" y="1938850"/>
            <a:ext cx="4419600" cy="23541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r>
              <a:rPr lang="en" sz="1400" b="1" i="0" u="none" strike="noStrike" cap="none">
                <a:solidFill>
                  <a:srgbClr val="000000"/>
                </a:solidFill>
                <a:latin typeface="Arial"/>
                <a:ea typeface="Arial"/>
                <a:cs typeface="Arial"/>
                <a:sym typeface="Arial"/>
              </a:rPr>
              <a:t>CLASS: </a:t>
            </a:r>
            <a:r>
              <a:rPr lang="en" b="1"/>
              <a:t>V</a:t>
            </a: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 sz="1400" b="1" i="0" u="none" strike="noStrike" cap="none">
                <a:solidFill>
                  <a:srgbClr val="000000"/>
                </a:solidFill>
                <a:latin typeface="Arial"/>
                <a:ea typeface="Arial"/>
                <a:cs typeface="Arial"/>
                <a:sym typeface="Arial"/>
              </a:rPr>
              <a:t>SUBJECT : (HINDI)</a:t>
            </a:r>
            <a:endParaRPr sz="1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a:p>
          <a:p>
            <a:pPr marL="0" marR="0" lvl="0" indent="0" algn="l" rtl="0">
              <a:lnSpc>
                <a:spcPct val="100000"/>
              </a:lnSpc>
              <a:spcBef>
                <a:spcPts val="0"/>
              </a:spcBef>
              <a:spcAft>
                <a:spcPts val="0"/>
              </a:spcAft>
              <a:buNone/>
            </a:pPr>
            <a:r>
              <a:rPr lang="en" sz="1400" b="1" i="0" u="none" strike="noStrike" cap="none">
                <a:solidFill>
                  <a:srgbClr val="000000"/>
                </a:solidFill>
                <a:latin typeface="Arial"/>
                <a:ea typeface="Arial"/>
                <a:cs typeface="Arial"/>
                <a:sym typeface="Arial"/>
              </a:rPr>
              <a:t>TOPIC: </a:t>
            </a:r>
            <a:r>
              <a:rPr lang="en" b="1">
                <a:latin typeface="Calibri"/>
                <a:ea typeface="Calibri"/>
                <a:cs typeface="Calibri"/>
                <a:sym typeface="Calibri"/>
              </a:rPr>
              <a:t>औपचारिक पत्र </a:t>
            </a:r>
            <a:endParaRPr sz="8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700" b="1"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txBox="1"/>
          <p:nvPr/>
        </p:nvSpPr>
        <p:spPr>
          <a:xfrm>
            <a:off x="0" y="207425"/>
            <a:ext cx="9144000" cy="4590900"/>
          </a:xfrm>
          <a:prstGeom prst="rect">
            <a:avLst/>
          </a:prstGeom>
          <a:solidFill>
            <a:srgbClr val="FFF2CC"/>
          </a:solid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900" b="1"/>
          </a:p>
          <a:p>
            <a:pPr marL="0" lvl="0" indent="0" algn="l" rtl="0">
              <a:spcBef>
                <a:spcPts val="0"/>
              </a:spcBef>
              <a:spcAft>
                <a:spcPts val="0"/>
              </a:spcAft>
              <a:buNone/>
            </a:pPr>
            <a:r>
              <a:rPr lang="en" sz="1900" b="1"/>
              <a:t>सेवा में,</a:t>
            </a:r>
            <a:endParaRPr sz="1900" b="1"/>
          </a:p>
          <a:p>
            <a:pPr marL="0" lvl="0" indent="0" algn="l" rtl="0">
              <a:spcBef>
                <a:spcPts val="0"/>
              </a:spcBef>
              <a:spcAft>
                <a:spcPts val="0"/>
              </a:spcAft>
              <a:buNone/>
            </a:pPr>
            <a:r>
              <a:rPr lang="en" sz="1900" b="1"/>
              <a:t>श्रीमान् स्वास्थ्य अधिकारी,</a:t>
            </a:r>
            <a:endParaRPr sz="1900" b="1"/>
          </a:p>
          <a:p>
            <a:pPr marL="0" lvl="0" indent="0" algn="l" rtl="0">
              <a:spcBef>
                <a:spcPts val="0"/>
              </a:spcBef>
              <a:spcAft>
                <a:spcPts val="0"/>
              </a:spcAft>
              <a:buNone/>
            </a:pPr>
            <a:r>
              <a:rPr lang="en" sz="1900" b="1"/>
              <a:t>दिल्ली नगर निगम,</a:t>
            </a:r>
            <a:endParaRPr sz="1900" b="1"/>
          </a:p>
          <a:p>
            <a:pPr marL="0" lvl="0" indent="0" algn="l" rtl="0">
              <a:spcBef>
                <a:spcPts val="0"/>
              </a:spcBef>
              <a:spcAft>
                <a:spcPts val="0"/>
              </a:spcAft>
              <a:buNone/>
            </a:pPr>
            <a:r>
              <a:rPr lang="en" sz="1900" b="1"/>
              <a:t>ओड़िशा </a:t>
            </a:r>
            <a:endParaRPr sz="1900" b="1"/>
          </a:p>
          <a:p>
            <a:pPr marL="0" lvl="0" indent="0" algn="l" rtl="0">
              <a:spcBef>
                <a:spcPts val="0"/>
              </a:spcBef>
              <a:spcAft>
                <a:spcPts val="0"/>
              </a:spcAft>
              <a:buNone/>
            </a:pPr>
            <a:r>
              <a:rPr lang="en" sz="1900" b="1"/>
              <a:t>विषय – मोहल्ले/कॉलोनी की सफाई हेतु स्वास्थ्य अधिकारी को प्रार्थना पत्र </a:t>
            </a:r>
            <a:endParaRPr sz="1900" b="1"/>
          </a:p>
          <a:p>
            <a:pPr marL="0" lvl="0" indent="0" algn="l" rtl="0">
              <a:spcBef>
                <a:spcPts val="0"/>
              </a:spcBef>
              <a:spcAft>
                <a:spcPts val="0"/>
              </a:spcAft>
              <a:buNone/>
            </a:pPr>
            <a:endParaRPr sz="1900" b="1"/>
          </a:p>
          <a:p>
            <a:pPr marL="0" lvl="0" indent="0" algn="l" rtl="0">
              <a:spcBef>
                <a:spcPts val="0"/>
              </a:spcBef>
              <a:spcAft>
                <a:spcPts val="0"/>
              </a:spcAft>
              <a:buNone/>
            </a:pPr>
            <a:r>
              <a:rPr lang="en" sz="1900" b="1"/>
              <a:t>महोदय,</a:t>
            </a:r>
            <a:endParaRPr sz="1900" b="1"/>
          </a:p>
          <a:p>
            <a:pPr marL="0" lvl="0" indent="0" algn="l" rtl="0">
              <a:spcBef>
                <a:spcPts val="0"/>
              </a:spcBef>
              <a:spcAft>
                <a:spcPts val="0"/>
              </a:spcAft>
              <a:buNone/>
            </a:pPr>
            <a:endParaRPr sz="2400" b="1"/>
          </a:p>
          <a:p>
            <a:pPr marL="0" lvl="0" indent="0" algn="l" rtl="0">
              <a:spcBef>
                <a:spcPts val="0"/>
              </a:spcBef>
              <a:spcAft>
                <a:spcPts val="0"/>
              </a:spcAft>
              <a:buNone/>
            </a:pPr>
            <a:r>
              <a:rPr lang="en" sz="1900" b="1"/>
              <a:t>सविनय निवेदन यह है कि मैं अपने मोहल्ले सत्यनगर के गांधी का्लोनी का रहने वाला हूँ/रहने वाली हूँ। यहां की सफाई व्यवस्था की स्थिति बहुत ही दयनीय है। मोहल्ले में सफाई कर्मी के नहीं आने से जगह-जगह, कूड़े, कचरे का ढेर लग गया है। वातावरण दूषित हो रहा है। नालियों का गंदा पानी भी सड़क पर बहने लगा है। चारों तरफ बदबू और मक्खी, मच्छरों का प्रकोप बढ़ गया है। जिसके कारण विभिन्न प्रकार की बीमारियां फैलने लगी है।</a:t>
            </a:r>
            <a:endParaRPr sz="1900" b="1"/>
          </a:p>
          <a:p>
            <a:pPr marL="0" lvl="0" indent="0" algn="l" rtl="0">
              <a:spcBef>
                <a:spcPts val="0"/>
              </a:spcBef>
              <a:spcAft>
                <a:spcPts val="0"/>
              </a:spcAft>
              <a:buNone/>
            </a:pPr>
            <a:endParaRPr sz="1900" b="1"/>
          </a:p>
        </p:txBody>
      </p:sp>
      <p:pic>
        <p:nvPicPr>
          <p:cNvPr id="64" name="Google Shape;64;p14"/>
          <p:cNvPicPr preferRelativeResize="0"/>
          <p:nvPr/>
        </p:nvPicPr>
        <p:blipFill rotWithShape="1">
          <a:blip r:embed="rId3">
            <a:alphaModFix/>
          </a:blip>
          <a:srcRect/>
          <a:stretch/>
        </p:blipFill>
        <p:spPr>
          <a:xfrm>
            <a:off x="6922790" y="283925"/>
            <a:ext cx="2157122" cy="46723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p:nvPr/>
        </p:nvSpPr>
        <p:spPr>
          <a:xfrm>
            <a:off x="327900" y="824700"/>
            <a:ext cx="8816100" cy="3494100"/>
          </a:xfrm>
          <a:prstGeom prst="rect">
            <a:avLst/>
          </a:prstGeom>
          <a:solidFill>
            <a:srgbClr val="D9EAD3"/>
          </a:solid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700" b="1">
              <a:solidFill>
                <a:schemeClr val="dk1"/>
              </a:solidFill>
            </a:endParaRPr>
          </a:p>
          <a:p>
            <a:pPr marL="0" lvl="0" indent="0" algn="l" rtl="0">
              <a:spcBef>
                <a:spcPts val="0"/>
              </a:spcBef>
              <a:spcAft>
                <a:spcPts val="0"/>
              </a:spcAft>
              <a:buNone/>
            </a:pPr>
            <a:r>
              <a:rPr lang="en" sz="2700" b="1">
                <a:solidFill>
                  <a:schemeClr val="dk1"/>
                </a:solidFill>
              </a:rPr>
              <a:t>अतः आपसे विनम्र निवेदन है कि मेरे कालोनी में जल्द-से-जल्द सफाई की समुचित व्यवस्था कराई जाए। इसके लिए मैं आपका सदा आभारी रहूँगा/रहूँगी।</a:t>
            </a:r>
            <a:endParaRPr sz="2700" b="1">
              <a:solidFill>
                <a:schemeClr val="dk1"/>
              </a:solidFill>
            </a:endParaRPr>
          </a:p>
          <a:p>
            <a:pPr marL="0" lvl="0" indent="0" algn="l" rtl="0">
              <a:spcBef>
                <a:spcPts val="0"/>
              </a:spcBef>
              <a:spcAft>
                <a:spcPts val="0"/>
              </a:spcAft>
              <a:buNone/>
            </a:pPr>
            <a:endParaRPr sz="2700" b="1">
              <a:solidFill>
                <a:schemeClr val="dk1"/>
              </a:solidFill>
            </a:endParaRPr>
          </a:p>
          <a:p>
            <a:pPr marL="0" lvl="0" indent="0" algn="l" rtl="0">
              <a:spcBef>
                <a:spcPts val="0"/>
              </a:spcBef>
              <a:spcAft>
                <a:spcPts val="0"/>
              </a:spcAft>
              <a:buNone/>
            </a:pPr>
            <a:r>
              <a:rPr lang="en" sz="2700" b="1">
                <a:solidFill>
                  <a:schemeClr val="dk1"/>
                </a:solidFill>
              </a:rPr>
              <a:t>भवदीय</a:t>
            </a:r>
            <a:endParaRPr sz="2700" b="1">
              <a:solidFill>
                <a:schemeClr val="dk1"/>
              </a:solidFill>
            </a:endParaRPr>
          </a:p>
          <a:p>
            <a:pPr marL="0" lvl="0" indent="0" algn="l" rtl="0">
              <a:spcBef>
                <a:spcPts val="0"/>
              </a:spcBef>
              <a:spcAft>
                <a:spcPts val="0"/>
              </a:spcAft>
              <a:buNone/>
            </a:pPr>
            <a:r>
              <a:rPr lang="en" sz="2700" b="1">
                <a:solidFill>
                  <a:schemeClr val="dk1"/>
                </a:solidFill>
              </a:rPr>
              <a:t>क. ख. ज. (अपना नाम लिखें)</a:t>
            </a:r>
            <a:endParaRPr sz="2700" b="1">
              <a:solidFill>
                <a:schemeClr val="dk1"/>
              </a:solidFill>
            </a:endParaRPr>
          </a:p>
          <a:p>
            <a:pPr marL="0" lvl="0" indent="0" algn="l" rtl="0">
              <a:spcBef>
                <a:spcPts val="0"/>
              </a:spcBef>
              <a:spcAft>
                <a:spcPts val="0"/>
              </a:spcAft>
              <a:buNone/>
            </a:pPr>
            <a:r>
              <a:rPr lang="en" sz="2700" b="1">
                <a:solidFill>
                  <a:schemeClr val="dk1"/>
                </a:solidFill>
              </a:rPr>
              <a:t>दिनांक-18.01.22</a:t>
            </a:r>
            <a:endParaRPr sz="27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173</Words>
  <PresentationFormat>On-screen Show (16:9)</PresentationFormat>
  <Paragraphs>21</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Slide 1</vt:lpstr>
      <vt:lpstr>Slide 2</vt:lpstr>
      <vt:lpstr>Slide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1</cp:revision>
  <dcterms:modified xsi:type="dcterms:W3CDTF">2023-01-18T00:14:01Z</dcterms:modified>
</cp:coreProperties>
</file>