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png" ContentType="image/png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autoCompressPictures="0" saveSubsetFonts="1" strictFirstAndLastChars="0">
  <p:sldMasterIdLst>
    <p:sldMasterId id="2147483648" r:id="rId1"/>
  </p:sldMasterIdLst>
  <p:notesMasterIdLst>
    <p:notesMasterId r:id="rId2"/>
  </p:notesMasterIdLst>
  <p:sldIdLst>
    <p:sldId id="257" r:id="rId3"/>
    <p:sldId id="258" r:id="rId4"/>
  </p:sldIdLst>
  <p:sldSz type="screen16x9" cy="5143500" cx="9144000"/>
  <p:notesSz cx="6858000" cy="9144000"/>
  <p:defaultTextStyle>
    <a:defPPr algn="l" lvl="0" marR="0" rtl="0">
      <a:lnSpc>
        <a:spcPct val="100000"/>
      </a:lnSpc>
      <a:spcBef>
        <a:spcPts val="0"/>
      </a:spcBef>
      <a:spcAft>
        <a:spcPts val="0"/>
      </a:spcAft>
    </a:defPPr>
    <a:lvl1pPr algn="l" lvl="0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1pPr>
    <a:lvl2pPr algn="l" lvl="1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2pPr>
    <a:lvl3pPr algn="l" lvl="2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3pPr>
    <a:lvl4pPr algn="l" lvl="3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4pPr>
    <a:lvl5pPr algn="l" lvl="4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5pPr>
    <a:lvl6pPr algn="l" lvl="5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6pPr>
    <a:lvl7pPr algn="l" lvl="6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7pPr>
    <a:lvl8pPr algn="l" lvl="7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8pPr>
    <a:lvl9pPr algn="l" lvl="8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commentAuthors.xml><?xml version="1.0" encoding="utf-8"?>
<p:cmAuthorLst xmlns:p="http://schemas.openxmlformats.org/presentationml/2006/main" xmlns:r="http://schemas.openxmlformats.org/officeDocument/2006/relationships" xmlns:a="http://schemas.openxmlformats.org/drawingml/2006/main">
  <p:cmAuthor id="1" name="" initials="" lastIdx="2" clrIdx="0"/>
</p:cmAuthorLst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>
  <p:showPr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>
    <p:restoredLeft sz="19697" autoAdjust="0"/>
    <p:restoredTop sz="95256" autoAdjust="0"/>
  </p:normalViewPr>
  <p:slideViewPr>
    <p:cSldViewPr snapToGrid="0">
      <p:cViewPr varScale="1">
        <p:scale>
          <a:sx n="109" d="100"/>
          <a:sy n="109" d="100"/>
        </p:scale>
        <p:origin x="518" y="77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tableStyles" Target="tableStyles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commentAuthors" Target="commentAuthors.xml"/><Relationship Id="rId9" Type="http://schemas.openxmlformats.org/officeDocument/2006/relationships/theme" Target="theme/theme1.xml"/></Relationships>
</file>

<file path=ppt/comments/comment1.xml><?xml version="1.0" encoding="utf-8"?>
<p:cmLst xmlns:p="http://schemas.openxmlformats.org/presentationml/2006/main" xmlns:r="http://schemas.openxmlformats.org/officeDocument/2006/relationships" xmlns:a="http://schemas.openxmlformats.org/drawingml/2006/main">
  <p:cm authorId="1" dt="2020-06-17T16:36:04.720" idx="2">
    <p:pos x="6000" y="100"/>
    <p:text>+amanrouniyar@odmegroup.org How come the website here is ODM Egroup and not ODM PS?
_Assigned to you_
-Swoyan Satyendu</p:text>
  </p:cm>
  <p:cm authorId="1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29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4" name="Google Shape;3;n"/>
          <p:cNvSpPr>
            <a:spLocks noChangeAspect="1" noRot="1" noGrp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ah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8615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lstStyle>
            <a:lvl1pPr algn="l" indent="-298450" lvl="0" marL="4572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cap="none" sz="1100" i="0" strike="noStrik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indent="-298450" lvl="1" marL="9144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cap="none" sz="1100" i="0" strike="noStrik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indent="-298450" lvl="2" marL="13716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cap="none" sz="1100" i="0" strike="noStrik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indent="-298450" lvl="3" marL="18288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cap="none" sz="1100" i="0" strike="noStrik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indent="-298450" lvl="4" marL="22860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cap="none" sz="1100" i="0" strike="noStrik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indent="-298450" lvl="5" marL="27432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cap="none" sz="1100" i="0" strike="noStrik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indent="-298450" lvl="6" marL="32004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cap="none" sz="1100" i="0" strike="noStrik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indent="-298450" lvl="7" marL="36576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cap="none" sz="1100" i="0" strike="noStrik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indent="-298450" lvl="8" marL="41148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cap="none" sz="1100" i="0" strike="noStrik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hlink="hlink" folHlink="folHlink"/>
  <p:notesStyle>
    <a:defPPr algn="l" lvl="0" marR="0" rtl="0">
      <a:lnSpc>
        <a:spcPct val="100000"/>
      </a:lnSpc>
      <a:spcBef>
        <a:spcPts val="0"/>
      </a:spcBef>
      <a:spcAft>
        <a:spcPts val="0"/>
      </a:spcAft>
    </a:defPPr>
    <a:lvl1pPr algn="l" lvl="0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1pPr>
    <a:lvl2pPr algn="l" lvl="1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2pPr>
    <a:lvl3pPr algn="l" lvl="2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3pPr>
    <a:lvl4pPr algn="l" lvl="3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4pPr>
    <a:lvl5pPr algn="l" lvl="4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5pPr>
    <a:lvl6pPr algn="l" lvl="5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6pPr>
    <a:lvl7pPr algn="l" lvl="6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7pPr>
    <a:lvl8pPr algn="l" lvl="7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8pPr>
    <a:lvl9pPr algn="l" lvl="8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</Relationships>
</file>

<file path=ppt/notesSlides/_rels/notesSlide2.xml.rels><?xml version="1.0" encoding="UTF-8" standalone="yes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2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Google Shape;51;p1:notes"/>
          <p:cNvSpPr>
            <a:spLocks noChangeAspect="1" noRot="1" noGrp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ah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8589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p>
            <a:pPr algn="l"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7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4" name="Google Shape;59;p2:notes"/>
          <p:cNvSpPr>
            <a:spLocks noChangeAspect="1" noRot="1" noGrp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ah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8585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p>
            <a:pPr algn="l"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</a:p>
        </p:txBody>
      </p:sp>
    </p:spTree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4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9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/>
          <a:noFill/>
          <a:ln>
            <a:noFill/>
          </a:ln>
        </p:spPr>
        <p:txBody>
          <a:bodyPr anchor="b" anchorCtr="0" bIns="91425" lIns="91425" rIns="91425" spcFirstLastPara="1" tIns="91425" wrap="square">
            <a:noAutofit/>
          </a:bodyPr>
          <a:lstStyle>
            <a:lvl1pPr algn="ctr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algn="ctr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algn="ctr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algn="ctr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algn="ctr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algn="ctr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algn="ctr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algn="ctr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algn="ctr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048580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lstStyle>
            <a:lvl1pPr algn="ctr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algn="ctr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algn="ctr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algn="ctr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algn="ctr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algn="ctr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algn="ctr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algn="ctr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algn="ctr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048581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/>
          <a:noFill/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algn="r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22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/>
          <a:noFill/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lstStyle>
            <a:lvl1pPr algn="ctr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algn="ctr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algn="ctr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algn="ctr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algn="ctr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algn="ctr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algn="ctr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algn="ctr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algn="ctr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048594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/>
          <a:noFill/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algn="r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24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8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lstStyle>
            <a:lvl1pPr algn="l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9pPr>
          </a:lstStyle>
          <a:p/>
        </p:txBody>
      </p:sp>
      <p:sp>
        <p:nvSpPr>
          <p:cNvPr id="1048599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lstStyle>
            <a:lvl1pPr algn="l"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lvl1pPr>
            <a:lvl2pPr algn="l"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</a:lvl2pPr>
            <a:lvl3pPr algn="l"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</a:lvl3pPr>
            <a:lvl4pPr algn="l"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</a:lvl4pPr>
            <a:lvl5pPr algn="l"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</a:lvl5pPr>
            <a:lvl6pPr algn="l"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</a:lvl6pPr>
            <a:lvl7pPr algn="l"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</a:lvl7pPr>
            <a:lvl8pPr algn="l"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</a:lvl8pPr>
            <a:lvl9pPr algn="l"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</a:lvl9pPr>
          </a:lstStyle>
          <a:p/>
        </p:txBody>
      </p:sp>
      <p:sp>
        <p:nvSpPr>
          <p:cNvPr id="1048600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/>
          <a:noFill/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algn="r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25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lstStyle>
            <a:lvl1pPr algn="l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9pPr>
          </a:lstStyle>
          <a:p/>
        </p:txBody>
      </p:sp>
      <p:sp>
        <p:nvSpPr>
          <p:cNvPr id="104860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lstStyle>
            <a:lvl1pPr algn="l" indent="-3175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algn="l" indent="-3048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algn="l" indent="-3048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algn="l" indent="-3048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algn="l" indent="-3048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algn="l" indent="-3048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algn="l" indent="-3048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algn="l" indent="-3048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algn="l" indent="-3048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04860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lstStyle>
            <a:lvl1pPr algn="l" indent="-3175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algn="l" indent="-3048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algn="l" indent="-3048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algn="l" indent="-3048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algn="l" indent="-3048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algn="l" indent="-3048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algn="l" indent="-3048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algn="l" indent="-3048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algn="l" indent="-3048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04860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/>
          <a:noFill/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algn="r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26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5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lstStyle>
            <a:lvl1pPr algn="l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9pPr>
          </a:lstStyle>
          <a:p/>
        </p:txBody>
      </p:sp>
      <p:sp>
        <p:nvSpPr>
          <p:cNvPr id="1048606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/>
          <a:noFill/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algn="r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2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0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/>
          <a:noFill/>
          <a:ln>
            <a:noFill/>
          </a:ln>
        </p:spPr>
        <p:txBody>
          <a:bodyPr anchor="b" anchorCtr="0" bIns="91425" lIns="91425" rIns="91425" spcFirstLastPara="1" tIns="91425" wrap="square">
            <a:noAutofit/>
          </a:bodyPr>
          <a:lstStyle>
            <a:lvl1pPr algn="l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048591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lstStyle>
            <a:lvl1pPr algn="l" indent="-3048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algn="l" indent="-3048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algn="l" indent="-3048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algn="l" indent="-3048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algn="l" indent="-3048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algn="l" indent="-3048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algn="l" indent="-3048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algn="l" indent="-3048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algn="l" indent="-3048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048592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/>
          <a:noFill/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algn="r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27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7" name="Google Shape;36;p9"/>
          <p:cNvSpPr/>
          <p:nvPr/>
        </p:nvSpPr>
        <p:spPr>
          <a:xfrm>
            <a:off x="4572000" y="-125"/>
            <a:ext cx="4572000" cy="5143500"/>
          </a:xfrm>
          <a:prstGeom prst="rect"/>
          <a:solidFill>
            <a:schemeClr val="lt2"/>
          </a:solidFill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b="0" cap="none" sz="1400" i="0" strike="noStrike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8608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/>
          <a:noFill/>
          <a:ln>
            <a:noFill/>
          </a:ln>
        </p:spPr>
        <p:txBody>
          <a:bodyPr anchor="b" anchorCtr="0" bIns="91425" lIns="91425" rIns="91425" spcFirstLastPara="1" tIns="91425" wrap="square">
            <a:noAutofit/>
          </a:bodyPr>
          <a:lstStyle>
            <a:lvl1pPr algn="ctr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algn="ctr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algn="ctr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algn="ctr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algn="ctr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algn="ctr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algn="ctr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algn="ctr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algn="ctr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048609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lstStyle>
            <a:lvl1pPr algn="ctr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algn="ctr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algn="ctr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algn="ctr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algn="ctr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algn="ctr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algn="ctr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algn="ctr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algn="ctr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048610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/>
          <a:noFill/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lstStyle>
            <a:lvl1pPr algn="l"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lvl1pPr>
            <a:lvl2pPr algn="l"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</a:lvl2pPr>
            <a:lvl3pPr algn="l"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</a:lvl3pPr>
            <a:lvl4pPr algn="l"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</a:lvl4pPr>
            <a:lvl5pPr algn="l"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</a:lvl5pPr>
            <a:lvl6pPr algn="l"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</a:lvl6pPr>
            <a:lvl7pPr algn="l"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</a:lvl7pPr>
            <a:lvl8pPr algn="l"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</a:lvl8pPr>
            <a:lvl9pPr algn="l"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</a:lvl9pPr>
          </a:lstStyle>
          <a:p/>
        </p:txBody>
      </p:sp>
      <p:sp>
        <p:nvSpPr>
          <p:cNvPr id="1048611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/>
          <a:noFill/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algn="r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28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/>
          <a:noFill/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lstStyle>
            <a:lvl1pPr algn="l"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lvl1pPr>
          </a:lstStyle>
          <a:p/>
        </p:txBody>
      </p:sp>
      <p:sp>
        <p:nvSpPr>
          <p:cNvPr id="104861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/>
          <a:noFill/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algn="r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23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/>
          <a:noFill/>
          <a:ln>
            <a:noFill/>
          </a:ln>
        </p:spPr>
        <p:txBody>
          <a:bodyPr anchor="b" anchorCtr="0" bIns="91425" lIns="91425" rIns="91425" spcFirstLastPara="1" tIns="91425" wrap="square">
            <a:noAutofit/>
          </a:bodyPr>
          <a:lstStyle>
            <a:lvl1pPr algn="ctr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algn="ctr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algn="ctr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algn="ctr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algn="ctr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algn="ctr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algn="ctr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algn="ctr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algn="ctr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04859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lstStyle>
            <a:lvl1pPr algn="ctr"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lvl1pPr>
            <a:lvl2pPr algn="ctr"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</a:lvl2pPr>
            <a:lvl3pPr algn="ctr"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</a:lvl3pPr>
            <a:lvl4pPr algn="ctr"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</a:lvl4pPr>
            <a:lvl5pPr algn="ctr"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</a:lvl5pPr>
            <a:lvl6pPr algn="ctr"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</a:lvl6pPr>
            <a:lvl7pPr algn="ctr"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</a:lvl7pPr>
            <a:lvl8pPr algn="ctr"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</a:lvl8pPr>
            <a:lvl9pPr algn="ctr"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</a:lvl9pPr>
          </a:lstStyle>
          <a:p/>
        </p:txBody>
      </p:sp>
      <p:sp>
        <p:nvSpPr>
          <p:cNvPr id="104859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/>
          <a:noFill/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algn="r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4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lstStyle>
            <a:lvl1pPr algn="l" lv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cap="none" sz="2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lvl="1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cap="none" sz="2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lvl="2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cap="none" sz="2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lvl="3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cap="none" sz="2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lvl="4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cap="none" sz="2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lvl="5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cap="none" sz="2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lvl="6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cap="none" sz="2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lvl="7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cap="none" sz="2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lvl="8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cap="none" sz="2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4857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lstStyle>
            <a:lvl1pPr algn="l" indent="-342900" lvl="0" marL="457200" marR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cap="none" sz="18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indent="-317500" lvl="1" marL="914400" marR="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cap="none" sz="14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indent="-317500" lvl="2" marL="1371600" marR="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cap="none" sz="14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indent="-317500" lvl="3" marL="1828800" marR="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cap="none" sz="14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indent="-317500" lvl="4" marL="2286000" marR="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cap="none" sz="14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indent="-317500" lvl="5" marL="2743200" marR="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cap="none" sz="14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indent="-317500" lvl="6" marL="3200400" marR="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cap="none" sz="14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indent="-317500" lvl="7" marL="3657600" marR="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cap="none" sz="14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indent="-317500" lvl="8" marL="4114800" marR="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cap="none" sz="14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4857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/>
          <a:noFill/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lstStyle>
            <a:lvl1pPr algn="r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r" indent="0" lvl="1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r" indent="0" lvl="2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r" indent="0" lvl="3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r" indent="0" lvl="4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r" indent="0" lvl="5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r" indent="0" lvl="6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r" indent="0" lvl="7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r" indent="0" lvl="8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cap="none" sz="1000" i="0" strike="noStrik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algn="r" indent="0" lvl="0" marL="0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dt="0" ftr="0" hdr="0" sldNum="0"/>
  <p:txStyles>
    <p:titleStyle>
      <a:defPPr algn="l" lvl="0" marR="0" rtl="0">
        <a:lnSpc>
          <a:spcPct val="100000"/>
        </a:lnSpc>
        <a:spcBef>
          <a:spcPts val="0"/>
        </a:spcBef>
        <a:spcAft>
          <a:spcPts val="0"/>
        </a:spcAft>
      </a:defPPr>
      <a:lvl1pPr algn="l" lvl="0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algn="l" lvl="1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algn="l" lvl="2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algn="l" lvl="3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algn="l" lvl="4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algn="l" lvl="5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algn="l" lvl="6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algn="l" lvl="7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algn="l" lvl="8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algn="l" lvl="0" marR="0" rtl="0">
        <a:lnSpc>
          <a:spcPct val="100000"/>
        </a:lnSpc>
        <a:spcBef>
          <a:spcPts val="0"/>
        </a:spcBef>
        <a:spcAft>
          <a:spcPts val="0"/>
        </a:spcAft>
      </a:defPPr>
      <a:lvl1pPr algn="l" lvl="0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algn="l" lvl="1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algn="l" lvl="2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algn="l" lvl="3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algn="l" lvl="4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algn="l" lvl="5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algn="l" lvl="6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algn="l" lvl="7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algn="l" lvl="8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algn="l" lvl="0" marR="0" rtl="0">
        <a:lnSpc>
          <a:spcPct val="100000"/>
        </a:lnSpc>
        <a:spcBef>
          <a:spcPts val="0"/>
        </a:spcBef>
        <a:spcAft>
          <a:spcPts val="0"/>
        </a:spcAft>
      </a:defPPr>
      <a:lvl1pPr algn="l" lvl="0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algn="l" lvl="1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algn="l" lvl="2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algn="l" lvl="3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algn="l" lvl="4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algn="l" lvl="5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algn="l" lvl="6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algn="l" lvl="7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algn="l" lvl="8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Relationship Id="rId5" Type="http://schemas.openxmlformats.org/officeDocument/2006/relationships/comments" Target="../comments/comment1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8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3" name="Google Shape;54;p13"/>
          <p:cNvPicPr preferRelativeResize="0">
            <a:picLocks/>
          </p:cNvPicPr>
          <p:nvPr/>
        </p:nvPicPr>
        <p:blipFill rotWithShape="1">
          <a:blip xmlns:r="http://schemas.openxmlformats.org/officeDocument/2006/relationships" r:embed="rId1">
            <a:alphaModFix/>
          </a:blip>
          <a:srcRect/>
          <a:stretch>
            <a:fillRect/>
          </a:stretch>
        </p:blipFill>
        <p:spPr>
          <a:xfrm>
            <a:off x="0" y="3777621"/>
            <a:ext cx="9144000" cy="1365879"/>
          </a:xfrm>
          <a:prstGeom prst="rect"/>
          <a:noFill/>
          <a:ln>
            <a:noFill/>
          </a:ln>
        </p:spPr>
      </p:pic>
      <p:sp>
        <p:nvSpPr>
          <p:cNvPr id="1048586" name="Google Shape;56;p13"/>
          <p:cNvSpPr txBox="1"/>
          <p:nvPr/>
        </p:nvSpPr>
        <p:spPr>
          <a:xfrm>
            <a:off x="190500" y="849706"/>
            <a:ext cx="8763000" cy="688252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p>
            <a:pPr algn="ctr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b="1" cap="none" dirty="0" sz="3000" i="0" lang="en" strike="noStrike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ODM PUBLIC SCHOOL</a:t>
            </a:r>
            <a:endParaRPr b="1" cap="none" sz="2900" i="0" strike="noStrike" u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8587" name="Google Shape;57;p13"/>
          <p:cNvSpPr txBox="1"/>
          <p:nvPr/>
        </p:nvSpPr>
        <p:spPr>
          <a:xfrm>
            <a:off x="1577593" y="1527876"/>
            <a:ext cx="6870056" cy="2501446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dirty="0" lang="or-IN"/>
              <a:t>  </a:t>
            </a:r>
            <a:endParaRPr b="1" dirty="0" lang="en"/>
          </a:p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dirty="0" lang="or-IN"/>
              <a:t> </a:t>
            </a:r>
            <a:r>
              <a:rPr b="1" dirty="0" sz="1800" lang="or-IN"/>
              <a:t> </a:t>
            </a:r>
            <a:r>
              <a:rPr b="1" dirty="0" sz="2000" lang="or-IN"/>
              <a:t> </a:t>
            </a:r>
            <a:endParaRPr b="1" dirty="0" lang="en-US"/>
          </a:p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dirty="0" lang="en-IN"/>
              <a:t>CLASS :</a:t>
            </a:r>
            <a:r>
              <a:rPr b="1" dirty="0" lang="or-IN"/>
              <a:t> </a:t>
            </a:r>
            <a:r>
              <a:rPr b="1" dirty="0" sz="2000" lang="or-IN"/>
              <a:t>v </a:t>
            </a:r>
            <a:r>
              <a:rPr b="1" dirty="0" lang="or-IN"/>
              <a:t> </a:t>
            </a:r>
            <a:endParaRPr b="1" dirty="0" lang="en"/>
          </a:p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dirty="0" lang="en"/>
              <a:t>SUBJECT :</a:t>
            </a:r>
            <a:r>
              <a:rPr altLang="en-IN" b="1" dirty="0" lang="en-US"/>
              <a:t> </a:t>
            </a:r>
            <a:r>
              <a:rPr altLang="en-IN" b="1" dirty="0" lang="en-IN"/>
              <a:t>ଲୋୟର</a:t>
            </a:r>
            <a:r>
              <a:rPr altLang="en-IN" b="1" dirty="0" lang="en-US"/>
              <a:t> </a:t>
            </a:r>
            <a:r>
              <a:rPr altLang="en-IN" b="1" dirty="0" sz="2000" lang="en-IN"/>
              <a:t>ଓଡ଼ିଆ</a:t>
            </a:r>
            <a:r>
              <a:rPr altLang="en-IN" b="1" dirty="0" sz="2000" lang="en-US"/>
              <a:t> </a:t>
            </a:r>
            <a:endParaRPr b="1" dirty="0" sz="2000"/>
          </a:p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dirty="0" lang="en"/>
              <a:t>CHAPTER NUMBER:</a:t>
            </a:r>
            <a:r>
              <a:rPr altLang="en-IN" b="1" dirty="0" lang="en-US"/>
              <a:t> </a:t>
            </a:r>
            <a:r>
              <a:rPr altLang="en-IN" b="1" dirty="0" lang="en-US"/>
              <a:t> </a:t>
            </a:r>
            <a:r>
              <a:rPr altLang="en-IN" b="1" dirty="0" lang="en-US"/>
              <a:t> </a:t>
            </a:r>
            <a:r>
              <a:rPr altLang="en-IN" b="1" dirty="0" lang="en-US"/>
              <a:t>c</a:t>
            </a:r>
            <a:r>
              <a:rPr altLang="en-IN" b="1" dirty="0" lang="en-US"/>
              <a:t>h</a:t>
            </a:r>
            <a:r>
              <a:rPr altLang="en-IN" b="1" dirty="0" lang="en-US"/>
              <a:t>.</a:t>
            </a:r>
            <a:r>
              <a:rPr altLang="en-IN" b="1" dirty="0" lang="en-US"/>
              <a:t> </a:t>
            </a:r>
            <a:r>
              <a:rPr altLang="en-IN" b="1" dirty="0" lang="en-US"/>
              <a:t>7</a:t>
            </a:r>
            <a:r>
              <a:rPr altLang="en-IN" b="1" dirty="0" lang="en-US"/>
              <a:t> </a:t>
            </a:r>
            <a:r>
              <a:rPr altLang="en-IN" b="1" dirty="0" lang="en-US"/>
              <a:t>,</a:t>
            </a:r>
            <a:r>
              <a:rPr altLang="en-IN" b="1" dirty="0" lang="en-US"/>
              <a:t>c</a:t>
            </a:r>
            <a:r>
              <a:rPr altLang="en-IN" b="1" dirty="0" lang="en-US"/>
              <a:t>h</a:t>
            </a:r>
            <a:r>
              <a:rPr altLang="en-IN" b="1" dirty="0" lang="en-US"/>
              <a:t>.</a:t>
            </a:r>
            <a:r>
              <a:rPr altLang="en-IN" b="1" dirty="0" lang="en-US"/>
              <a:t> </a:t>
            </a:r>
            <a:r>
              <a:rPr altLang="en-IN" b="1" dirty="0" lang="en-US"/>
              <a:t>8</a:t>
            </a:r>
            <a:r>
              <a:rPr b="1" dirty="0" lang="or-IN"/>
              <a:t>  </a:t>
            </a:r>
            <a:endParaRPr b="1" dirty="0"/>
          </a:p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dirty="0" lang="en"/>
              <a:t>CHAPTER NAME</a:t>
            </a:r>
            <a:r>
              <a:rPr b="1" lang="or-IN"/>
              <a:t>: </a:t>
            </a:r>
            <a:r>
              <a:rPr altLang="en-IN" b="1" sz="2000" lang="en-US"/>
              <a:t> </a:t>
            </a:r>
            <a:r>
              <a:rPr altLang="en-IN" b="1" sz="2000" lang="en-IN"/>
              <a:t>ପୁନରାବୃତ୍ତି</a:t>
            </a:r>
            <a:r>
              <a:rPr altLang="en-IN" b="1" sz="2000" lang="en-US"/>
              <a:t> </a:t>
            </a:r>
            <a:r>
              <a:rPr altLang="en-IN" b="1" sz="2000" lang="en-IN"/>
              <a:t>ପରୀକ୍ଷା</a:t>
            </a:r>
            <a:r>
              <a:rPr altLang="en-IN" b="1" sz="2000" lang="en-US"/>
              <a:t> </a:t>
            </a:r>
            <a:r>
              <a:rPr altLang="en-IN" b="1" sz="2000" lang="en-US"/>
              <a:t>-</a:t>
            </a:r>
            <a:r>
              <a:rPr altLang="en-IN" b="1" sz="2000" lang="en-US"/>
              <a:t> </a:t>
            </a:r>
            <a:r>
              <a:rPr altLang="en-IN" b="1" sz="2000" lang="en-IN"/>
              <a:t>୧</a:t>
            </a:r>
            <a:r>
              <a:rPr altLang="en-IN" b="1" sz="2000" lang="en-US"/>
              <a:t> </a:t>
            </a:r>
            <a:endParaRPr b="1" dirty="0" sz="2000" lang="en"/>
          </a:p>
          <a:p>
            <a:pPr algn="l"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altLang="en-IN" b="1" dirty="0" sz="2000" lang="en-US"/>
              <a:t> </a:t>
            </a:r>
            <a:endParaRPr b="1" dirty="0" sz="2000"/>
          </a:p>
        </p:txBody>
      </p:sp>
      <p:pic>
        <p:nvPicPr>
          <p:cNvPr id="2097154" name="Google Shape;70;p15"/>
          <p:cNvPicPr preferRelativeResize="0">
            <a:picLocks/>
          </p:cNvPicPr>
          <p:nvPr/>
        </p:nvPicPr>
        <p:blipFill rotWithShape="1">
          <a:blip xmlns:r="http://schemas.openxmlformats.org/officeDocument/2006/relationships" r:embed="rId2">
            <a:alphaModFix/>
          </a:blip>
          <a:srcRect/>
          <a:stretch>
            <a:fillRect/>
          </a:stretch>
        </p:blipFill>
        <p:spPr>
          <a:xfrm>
            <a:off x="8042520" y="198314"/>
            <a:ext cx="918455" cy="392952"/>
          </a:xfrm>
          <a:prstGeom prst="rect"/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5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2" name="Google Shape;63;p14"/>
          <p:cNvSpPr txBox="1"/>
          <p:nvPr/>
        </p:nvSpPr>
        <p:spPr>
          <a:xfrm>
            <a:off x="272675" y="0"/>
            <a:ext cx="8688300" cy="5071169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p>
            <a:pPr algn="ctr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altLang="en-IN" b="1" cap="none" dirty="0" sz="1800" i="0" lang="en-US" strike="noStrik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1" cap="none" dirty="0" sz="1800" i="0" strike="noStrike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8583" name="Subtitle 2"/>
          <p:cNvSpPr>
            <a:spLocks noGrp="1"/>
          </p:cNvSpPr>
          <p:nvPr>
            <p:ph type="subTitle" idx="1"/>
          </p:nvPr>
        </p:nvSpPr>
        <p:spPr>
          <a:xfrm rot="21516020">
            <a:off x="-371115" y="123968"/>
            <a:ext cx="9560935" cy="5002276"/>
          </a:xfrm>
        </p:spPr>
        <p:txBody>
          <a:bodyPr/>
          <a:p>
            <a:r>
              <a:rPr altLang="en-IN" dirty="0" sz="2400" lang="en-IN"/>
              <a:t>ପ୍ରଶ୍ନ</a:t>
            </a:r>
            <a:r>
              <a:rPr altLang="en-IN" dirty="0" sz="2400" lang="en-US"/>
              <a:t> </a:t>
            </a:r>
            <a:r>
              <a:rPr altLang="en-IN" dirty="0" sz="2400" lang="en-IN"/>
              <a:t>୧</a:t>
            </a:r>
            <a:r>
              <a:rPr altLang="en-IN" dirty="0" sz="2400" lang="en-US"/>
              <a:t> </a:t>
            </a:r>
            <a:r>
              <a:rPr altLang="en-IN" dirty="0" sz="2400" lang="en-US"/>
              <a:t>-</a:t>
            </a:r>
            <a:r>
              <a:rPr altLang="en-IN" dirty="0" sz="2400" lang="en-IN"/>
              <a:t>ଅପଠିତ</a:t>
            </a:r>
            <a:r>
              <a:rPr altLang="en-IN" dirty="0" sz="2400" lang="en-US"/>
              <a:t> </a:t>
            </a:r>
            <a:r>
              <a:rPr altLang="en-IN" dirty="0" sz="2400" lang="en-IN"/>
              <a:t>ଗଦ୍ୟାଂଶ</a:t>
            </a:r>
            <a:r>
              <a:rPr altLang="en-IN" dirty="0" sz="2400" lang="en-IN"/>
              <a:t>ଟିକୁ</a:t>
            </a:r>
            <a:r>
              <a:rPr altLang="en-IN" dirty="0" sz="2400" lang="en-US"/>
              <a:t> </a:t>
            </a:r>
            <a:r>
              <a:rPr altLang="en-IN" dirty="0" sz="2400" lang="en-IN"/>
              <a:t>ପଢି</a:t>
            </a:r>
            <a:r>
              <a:rPr altLang="en-IN" dirty="0" sz="2400" lang="en-US"/>
              <a:t> </a:t>
            </a:r>
            <a:r>
              <a:rPr altLang="en-IN" dirty="0" sz="2400" lang="en-IN"/>
              <a:t>ଦିଆଯାଇଥିବା</a:t>
            </a:r>
            <a:r>
              <a:rPr altLang="en-IN" dirty="0" sz="2400" lang="en-US"/>
              <a:t> </a:t>
            </a:r>
            <a:r>
              <a:rPr altLang="en-IN" dirty="0" sz="2400" lang="en-IN"/>
              <a:t>ପ୍ରଶ୍ନର</a:t>
            </a:r>
            <a:r>
              <a:rPr altLang="en-IN" dirty="0" sz="2400" lang="en-US"/>
              <a:t> </a:t>
            </a:r>
            <a:r>
              <a:rPr altLang="en-IN" dirty="0" sz="2400" lang="en-IN"/>
              <a:t>ଉତ୍ତର</a:t>
            </a:r>
            <a:r>
              <a:rPr altLang="en-IN" dirty="0" sz="2400" lang="en-US"/>
              <a:t> </a:t>
            </a:r>
            <a:r>
              <a:rPr altLang="en-IN" dirty="0" sz="2400" lang="en-IN"/>
              <a:t>କର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l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endParaRPr dirty="0" sz="2400" lang="en-IN"/>
          </a:p>
          <a:p>
            <a:r>
              <a:rPr altLang="en-IN" dirty="0" sz="2400" lang="en-US"/>
              <a:t>1</a:t>
            </a:r>
            <a:r>
              <a:rPr altLang="en-IN" dirty="0" sz="2400" lang="en-US"/>
              <a:t>x</a:t>
            </a:r>
            <a:r>
              <a:rPr altLang="en-IN" dirty="0" sz="2400" lang="en-US"/>
              <a:t>4</a:t>
            </a:r>
            <a:r>
              <a:rPr altLang="en-IN" dirty="0" sz="2400" lang="en-US"/>
              <a:t>=</a:t>
            </a:r>
            <a:r>
              <a:rPr altLang="en-IN" dirty="0" sz="2400" lang="en-US"/>
              <a:t>4</a:t>
            </a:r>
            <a:endParaRPr dirty="0" sz="2400" lang="en-IN"/>
          </a:p>
          <a:p>
            <a:r>
              <a:rPr altLang="en-IN" dirty="0" sz="2400" lang="en-IN"/>
              <a:t>ଦିନେ</a:t>
            </a:r>
            <a:r>
              <a:rPr altLang="en-IN" dirty="0" sz="2400" lang="en-US"/>
              <a:t> </a:t>
            </a:r>
            <a:r>
              <a:rPr altLang="en-IN" dirty="0" sz="2400" lang="en-IN"/>
              <a:t>ଦୀପକ</a:t>
            </a:r>
            <a:r>
              <a:rPr altLang="en-IN" dirty="0" sz="2400" lang="en-US"/>
              <a:t> </a:t>
            </a:r>
            <a:r>
              <a:rPr altLang="en-IN" dirty="0" sz="2400" lang="en-IN"/>
              <a:t>ବଜାର</a:t>
            </a:r>
            <a:r>
              <a:rPr altLang="en-IN" dirty="0" sz="2400" lang="en-US"/>
              <a:t> </a:t>
            </a:r>
            <a:r>
              <a:rPr altLang="en-IN" dirty="0" sz="2400" lang="en-IN"/>
              <a:t>ବୁଲିବାକୁ</a:t>
            </a:r>
            <a:r>
              <a:rPr altLang="en-IN" dirty="0" sz="2400" lang="en-US"/>
              <a:t> </a:t>
            </a:r>
            <a:r>
              <a:rPr altLang="en-IN" dirty="0" sz="2400" lang="en-IN"/>
              <a:t>ଠିକ</a:t>
            </a:r>
            <a:r>
              <a:rPr altLang="en-IN" dirty="0" sz="2400" lang="en-US"/>
              <a:t> </a:t>
            </a:r>
            <a:r>
              <a:rPr altLang="en-IN" dirty="0" sz="2400" lang="en-IN"/>
              <a:t>କ</a:t>
            </a:r>
            <a:r>
              <a:rPr altLang="en-IN" dirty="0" sz="2400" lang="en-IN"/>
              <a:t>ଲା</a:t>
            </a:r>
            <a:r>
              <a:rPr altLang="en-IN" dirty="0" sz="2400" lang="en-US"/>
              <a:t> </a:t>
            </a:r>
            <a:r>
              <a:rPr altLang="en-IN" dirty="0" sz="2400" lang="en-US"/>
              <a:t>l</a:t>
            </a:r>
            <a:r>
              <a:rPr altLang="en-IN" dirty="0" sz="2400" lang="en-US"/>
              <a:t> </a:t>
            </a:r>
            <a:r>
              <a:rPr altLang="en-IN" dirty="0" sz="2400" lang="en-IN"/>
              <a:t>ସାନ</a:t>
            </a:r>
            <a:r>
              <a:rPr altLang="en-IN" dirty="0" sz="2400" lang="en-US"/>
              <a:t> </a:t>
            </a:r>
            <a:r>
              <a:rPr altLang="en-IN" dirty="0" sz="2400" lang="en-IN"/>
              <a:t>ପିଲା</a:t>
            </a:r>
            <a:r>
              <a:rPr altLang="en-IN" dirty="0" sz="2400" lang="en-US"/>
              <a:t> </a:t>
            </a:r>
            <a:r>
              <a:rPr altLang="en-IN" dirty="0" sz="2400" lang="en-IN"/>
              <a:t>ବୋଲି</a:t>
            </a:r>
            <a:r>
              <a:rPr altLang="en-IN" dirty="0" sz="2400" lang="en-US"/>
              <a:t> </a:t>
            </a:r>
            <a:r>
              <a:rPr altLang="en-IN" dirty="0" sz="2400" lang="en-IN"/>
              <a:t>ବାପା</a:t>
            </a:r>
            <a:r>
              <a:rPr altLang="en-IN" dirty="0" sz="2400" lang="en-US"/>
              <a:t> </a:t>
            </a:r>
            <a:r>
              <a:rPr altLang="en-IN" dirty="0" sz="2400" lang="en-IN"/>
              <a:t>ରୋକ</a:t>
            </a:r>
            <a:r>
              <a:rPr altLang="en-IN" dirty="0" sz="2400" lang="en-US"/>
              <a:t> </a:t>
            </a:r>
            <a:r>
              <a:rPr altLang="en-IN" dirty="0" sz="2400" lang="en-IN"/>
              <a:t>ଠୋକ</a:t>
            </a:r>
            <a:r>
              <a:rPr altLang="en-IN" dirty="0" sz="2400" lang="en-US"/>
              <a:t> </a:t>
            </a:r>
            <a:r>
              <a:rPr altLang="en-IN" dirty="0" sz="2400" lang="en-IN"/>
              <a:t>ମନା</a:t>
            </a:r>
            <a:r>
              <a:rPr altLang="en-IN" dirty="0" sz="2400" lang="en-US"/>
              <a:t> </a:t>
            </a:r>
            <a:r>
              <a:rPr altLang="en-IN" dirty="0" sz="2400" lang="en-IN"/>
              <a:t>କରିଦେଲେ</a:t>
            </a:r>
            <a:r>
              <a:rPr altLang="en-IN" dirty="0" sz="2400" lang="en-US"/>
              <a:t> </a:t>
            </a:r>
            <a:r>
              <a:rPr altLang="en-IN" dirty="0" sz="2400" lang="en-US"/>
              <a:t>l</a:t>
            </a:r>
            <a:r>
              <a:rPr altLang="en-IN" dirty="0" sz="2400" lang="en-US"/>
              <a:t> </a:t>
            </a:r>
            <a:r>
              <a:rPr altLang="en-IN" dirty="0" sz="2400" lang="en-IN"/>
              <a:t>ଦୀପକ</a:t>
            </a:r>
            <a:r>
              <a:rPr altLang="en-IN" dirty="0" sz="2400" lang="en-US"/>
              <a:t> </a:t>
            </a:r>
            <a:r>
              <a:rPr altLang="en-IN" dirty="0" sz="2400" lang="en-IN"/>
              <a:t>ର</a:t>
            </a:r>
            <a:r>
              <a:rPr altLang="en-IN" dirty="0" sz="2400" lang="en-US"/>
              <a:t> </a:t>
            </a:r>
            <a:r>
              <a:rPr altLang="en-IN" dirty="0" sz="2400" lang="en-IN"/>
              <a:t>ଜିଦ</a:t>
            </a:r>
            <a:r>
              <a:rPr altLang="en-IN" dirty="0" sz="2400" lang="en-US"/>
              <a:t> </a:t>
            </a:r>
            <a:r>
              <a:rPr altLang="en-IN" dirty="0" sz="2400" lang="en-IN"/>
              <a:t>ଦେଖି</a:t>
            </a:r>
            <a:r>
              <a:rPr altLang="en-IN" dirty="0" sz="2400" lang="en-US"/>
              <a:t> </a:t>
            </a:r>
            <a:r>
              <a:rPr altLang="en-IN" dirty="0" sz="2400" lang="en-IN"/>
              <a:t>ମାଆ</a:t>
            </a:r>
            <a:r>
              <a:rPr altLang="en-IN" dirty="0" sz="2400" lang="en-US"/>
              <a:t>,</a:t>
            </a:r>
            <a:r>
              <a:rPr altLang="en-IN" dirty="0" sz="2400" lang="en-US"/>
              <a:t> </a:t>
            </a:r>
            <a:r>
              <a:rPr altLang="en-IN" dirty="0" sz="2400" lang="en-IN"/>
              <a:t>ବାପା</a:t>
            </a:r>
            <a:r>
              <a:rPr altLang="en-IN" dirty="0" sz="2400" lang="en-US"/>
              <a:t> </a:t>
            </a:r>
            <a:r>
              <a:rPr altLang="en-IN" dirty="0" sz="2400" lang="en-IN"/>
              <a:t>ରଖିଥିବା</a:t>
            </a:r>
            <a:r>
              <a:rPr altLang="en-IN" dirty="0" sz="2400" lang="en-US"/>
              <a:t> </a:t>
            </a:r>
            <a:r>
              <a:rPr altLang="en-IN" dirty="0" sz="2400" lang="en-IN"/>
              <a:t>କୋଟ</a:t>
            </a:r>
            <a:r>
              <a:rPr altLang="en-IN" dirty="0" sz="2400" lang="en-US"/>
              <a:t> </a:t>
            </a:r>
            <a:r>
              <a:rPr altLang="en-IN" dirty="0" sz="2400" lang="en-IN"/>
              <a:t>ପକେଟରୁ</a:t>
            </a:r>
            <a:r>
              <a:rPr altLang="en-IN" dirty="0" sz="2400" lang="en-US"/>
              <a:t> </a:t>
            </a:r>
            <a:r>
              <a:rPr altLang="en-IN" dirty="0" sz="2400" lang="en-IN"/>
              <a:t>ନୋଟଟିଏ</a:t>
            </a:r>
            <a:r>
              <a:rPr altLang="en-IN" dirty="0" sz="2400" lang="en-US"/>
              <a:t> </a:t>
            </a:r>
            <a:r>
              <a:rPr altLang="en-IN" dirty="0" sz="2400" lang="en-IN"/>
              <a:t>ଆଣି</a:t>
            </a:r>
            <a:r>
              <a:rPr altLang="en-IN" dirty="0" sz="2400" lang="en-US"/>
              <a:t> </a:t>
            </a:r>
            <a:r>
              <a:rPr altLang="en-IN" dirty="0" sz="2400" lang="en-IN"/>
              <a:t>ଦେଲେ</a:t>
            </a:r>
            <a:r>
              <a:rPr altLang="en-IN" dirty="0" sz="2400" lang="en-US"/>
              <a:t> </a:t>
            </a:r>
            <a:r>
              <a:rPr altLang="en-IN" dirty="0" sz="2400" lang="en-US"/>
              <a:t>l</a:t>
            </a:r>
            <a:r>
              <a:rPr altLang="en-IN" dirty="0" sz="2400" lang="en-US"/>
              <a:t> </a:t>
            </a:r>
            <a:r>
              <a:rPr altLang="en-IN" dirty="0" sz="2400" lang="en-IN"/>
              <a:t>ଦୀପକ</a:t>
            </a:r>
            <a:r>
              <a:rPr altLang="en-IN" dirty="0" sz="2400" lang="en-US"/>
              <a:t> </a:t>
            </a:r>
            <a:r>
              <a:rPr altLang="en-IN" dirty="0" sz="2400" lang="en-IN"/>
              <a:t>ସାଇକେଲ</a:t>
            </a:r>
            <a:r>
              <a:rPr altLang="en-IN" dirty="0" sz="2400" lang="en-US"/>
              <a:t> </a:t>
            </a:r>
            <a:r>
              <a:rPr altLang="en-IN" dirty="0" sz="2400" lang="en-IN"/>
              <a:t>ଧରି</a:t>
            </a:r>
            <a:r>
              <a:rPr altLang="en-IN" dirty="0" sz="2400" lang="en-US"/>
              <a:t> </a:t>
            </a:r>
            <a:r>
              <a:rPr altLang="en-IN" dirty="0" sz="2400" lang="en-IN"/>
              <a:t>ବଜାରକୁ</a:t>
            </a:r>
            <a:r>
              <a:rPr altLang="en-IN" dirty="0" sz="2400" lang="en-US"/>
              <a:t> </a:t>
            </a:r>
            <a:r>
              <a:rPr altLang="en-IN" dirty="0" sz="2400" lang="en-IN"/>
              <a:t>ଗଲା</a:t>
            </a:r>
            <a:r>
              <a:rPr altLang="en-IN" dirty="0" sz="2400" lang="en-US"/>
              <a:t> </a:t>
            </a:r>
            <a:r>
              <a:rPr altLang="en-IN" dirty="0" sz="2400" lang="en-US"/>
              <a:t>l</a:t>
            </a:r>
            <a:r>
              <a:rPr altLang="en-IN" dirty="0" sz="2400" lang="en-US"/>
              <a:t> </a:t>
            </a:r>
            <a:r>
              <a:rPr altLang="en-IN" dirty="0" sz="2400" lang="en-IN"/>
              <a:t>ସେଠାରେ</a:t>
            </a:r>
            <a:r>
              <a:rPr altLang="en-IN" dirty="0" sz="2400" lang="en-US"/>
              <a:t> </a:t>
            </a:r>
            <a:r>
              <a:rPr altLang="en-IN" dirty="0" sz="2400" lang="en-IN"/>
              <a:t>ଆଳୁଦମ</a:t>
            </a:r>
            <a:r>
              <a:rPr altLang="en-IN" dirty="0" sz="2400" lang="en-US"/>
              <a:t> </a:t>
            </a:r>
            <a:r>
              <a:rPr altLang="en-IN" dirty="0" sz="2400" lang="en-IN"/>
              <a:t>ଖାଇଲା</a:t>
            </a:r>
            <a:r>
              <a:rPr altLang="en-IN" dirty="0" sz="2400" lang="en-US"/>
              <a:t> </a:t>
            </a:r>
            <a:r>
              <a:rPr altLang="en-IN" dirty="0" sz="2400" lang="en-US"/>
              <a:t>l</a:t>
            </a:r>
            <a:r>
              <a:rPr altLang="en-IN" dirty="0" sz="2400" lang="en-US"/>
              <a:t> </a:t>
            </a:r>
            <a:r>
              <a:rPr altLang="en-IN" dirty="0" sz="2400" lang="en-IN"/>
              <a:t>ମାଆ</a:t>
            </a:r>
            <a:r>
              <a:rPr altLang="en-IN" dirty="0" sz="2400" lang="en-US"/>
              <a:t> </a:t>
            </a:r>
            <a:r>
              <a:rPr altLang="en-IN" dirty="0" sz="2400" lang="en-IN"/>
              <a:t>ପାଇଁ</a:t>
            </a:r>
            <a:r>
              <a:rPr altLang="en-IN" dirty="0" sz="2400" lang="en-US"/>
              <a:t> </a:t>
            </a:r>
            <a:r>
              <a:rPr altLang="en-IN" dirty="0" sz="2400" lang="en-IN"/>
              <a:t>ଲକେଟ</a:t>
            </a:r>
            <a:r>
              <a:rPr altLang="en-IN" dirty="0" sz="2400" lang="en-US"/>
              <a:t> </a:t>
            </a:r>
            <a:r>
              <a:rPr altLang="en-IN" dirty="0" sz="2400" lang="en-IN"/>
              <a:t>ଟିଏ</a:t>
            </a:r>
            <a:r>
              <a:rPr altLang="en-IN" dirty="0" sz="2400" lang="en-US"/>
              <a:t> </a:t>
            </a:r>
            <a:r>
              <a:rPr altLang="en-IN" dirty="0" sz="2400" lang="en-IN"/>
              <a:t>କିଣିଲା</a:t>
            </a:r>
            <a:r>
              <a:rPr altLang="en-IN" dirty="0" sz="2400" lang="en-US"/>
              <a:t> </a:t>
            </a:r>
            <a:r>
              <a:rPr altLang="en-IN" dirty="0" sz="2400" lang="en-US"/>
              <a:t>l</a:t>
            </a:r>
            <a:endParaRPr dirty="0" sz="2400" lang="en-IN"/>
          </a:p>
          <a:p>
            <a:r>
              <a:rPr altLang="en-IN" dirty="0" sz="2400" lang="en-IN"/>
              <a:t>ପ୍ରଶ୍ନ</a:t>
            </a:r>
            <a:r>
              <a:rPr altLang="en-IN" dirty="0" sz="2400" lang="en-US"/>
              <a:t> </a:t>
            </a:r>
            <a:r>
              <a:rPr altLang="en-IN" dirty="0" sz="2400" lang="en-US"/>
              <a:t>(</a:t>
            </a:r>
            <a:r>
              <a:rPr altLang="en-IN" dirty="0" sz="2400" lang="en-IN"/>
              <a:t>କ</a:t>
            </a:r>
            <a:r>
              <a:rPr altLang="en-IN" dirty="0" sz="2400" lang="en-US"/>
              <a:t>)</a:t>
            </a:r>
            <a:r>
              <a:rPr altLang="en-IN" dirty="0" sz="2400" lang="en-US"/>
              <a:t> </a:t>
            </a:r>
            <a:r>
              <a:rPr altLang="en-IN" dirty="0" sz="2400" lang="en-IN"/>
              <a:t>ମାଆ</a:t>
            </a:r>
            <a:r>
              <a:rPr altLang="en-IN" dirty="0" sz="2400" lang="en-US"/>
              <a:t> </a:t>
            </a:r>
            <a:r>
              <a:rPr altLang="en-IN" dirty="0" sz="2400" lang="en-IN"/>
              <a:t>ଦୀପକକୁ</a:t>
            </a:r>
            <a:r>
              <a:rPr altLang="en-IN" dirty="0" sz="2400" lang="en-US"/>
              <a:t> </a:t>
            </a:r>
            <a:r>
              <a:rPr altLang="en-IN" dirty="0" sz="2400" lang="en-IN"/>
              <a:t>କ</a:t>
            </a:r>
            <a:r>
              <a:rPr altLang="en-IN" dirty="0" sz="2400" lang="en-US"/>
              <a:t> </a:t>
            </a:r>
            <a:r>
              <a:rPr altLang="en-IN" dirty="0" sz="2400" lang="en-US"/>
              <a:t>'</a:t>
            </a:r>
            <a:r>
              <a:rPr altLang="en-IN" dirty="0" sz="2400" lang="en-IN"/>
              <a:t>ଣ</a:t>
            </a:r>
            <a:r>
              <a:rPr altLang="en-IN" dirty="0" sz="2400" lang="en-US"/>
              <a:t> </a:t>
            </a:r>
            <a:r>
              <a:rPr altLang="en-IN" dirty="0" sz="2400" lang="en-IN"/>
              <a:t>ଦେଲେ</a:t>
            </a:r>
            <a:r>
              <a:rPr altLang="en-IN" dirty="0" sz="2400" lang="en-US"/>
              <a:t> </a:t>
            </a:r>
            <a:r>
              <a:rPr altLang="en-IN" dirty="0" sz="2400" lang="en-US"/>
              <a:t>?</a:t>
            </a:r>
            <a:endParaRPr dirty="0" sz="2400" lang="en-IN"/>
          </a:p>
          <a:p>
            <a:r>
              <a:rPr altLang="en-IN" dirty="0" sz="2400" lang="en-US"/>
              <a:t>(</a:t>
            </a:r>
            <a:r>
              <a:rPr altLang="en-IN" dirty="0" sz="2400" lang="en-IN"/>
              <a:t>ଖ</a:t>
            </a:r>
            <a:r>
              <a:rPr altLang="en-IN" dirty="0" sz="2400" lang="en-US"/>
              <a:t> </a:t>
            </a:r>
            <a:r>
              <a:rPr altLang="en-IN" dirty="0" sz="2400" lang="en-US"/>
              <a:t>)</a:t>
            </a:r>
            <a:r>
              <a:rPr altLang="en-IN" dirty="0" sz="2400" lang="en-US"/>
              <a:t> </a:t>
            </a:r>
            <a:r>
              <a:rPr altLang="en-IN" dirty="0" sz="2400" lang="en-IN"/>
              <a:t>ଦୀପକ</a:t>
            </a:r>
            <a:r>
              <a:rPr altLang="en-IN" dirty="0" sz="2400" lang="en-US"/>
              <a:t> </a:t>
            </a:r>
            <a:r>
              <a:rPr altLang="en-IN" dirty="0" sz="2400" lang="en-IN"/>
              <a:t>ବଜାରକୁ</a:t>
            </a:r>
            <a:r>
              <a:rPr altLang="en-IN" dirty="0" sz="2400" lang="en-US"/>
              <a:t> </a:t>
            </a:r>
            <a:r>
              <a:rPr altLang="en-IN" dirty="0" sz="2400" lang="en-IN"/>
              <a:t>କେମିତି</a:t>
            </a:r>
            <a:r>
              <a:rPr altLang="en-IN" dirty="0" sz="2400" lang="en-US"/>
              <a:t> </a:t>
            </a:r>
            <a:r>
              <a:rPr altLang="en-IN" dirty="0" sz="2400" lang="en-IN"/>
              <a:t>ଗଲା</a:t>
            </a:r>
            <a:r>
              <a:rPr altLang="en-IN" dirty="0" sz="2400" lang="en-US"/>
              <a:t>?</a:t>
            </a:r>
            <a:endParaRPr dirty="0" sz="2400" lang="en-IN"/>
          </a:p>
          <a:p>
            <a:r>
              <a:rPr altLang="en-IN" dirty="0" sz="2400" lang="en-US"/>
              <a:t>(</a:t>
            </a:r>
            <a:r>
              <a:rPr altLang="en-IN" dirty="0" sz="2400" lang="en-IN"/>
              <a:t>ଗ</a:t>
            </a:r>
            <a:r>
              <a:rPr altLang="en-IN" dirty="0" sz="2400" lang="en-US"/>
              <a:t> </a:t>
            </a:r>
            <a:r>
              <a:rPr altLang="en-IN" dirty="0" sz="2400" lang="en-US"/>
              <a:t>)</a:t>
            </a:r>
            <a:r>
              <a:rPr altLang="en-IN" dirty="0" sz="2400" lang="en-US"/>
              <a:t> </a:t>
            </a:r>
            <a:r>
              <a:rPr altLang="en-IN" dirty="0" sz="2400" lang="en-IN"/>
              <a:t>ବଜାରରେ</a:t>
            </a:r>
            <a:r>
              <a:rPr altLang="en-IN" dirty="0" sz="2400" lang="en-US"/>
              <a:t> </a:t>
            </a:r>
            <a:r>
              <a:rPr altLang="en-IN" dirty="0" sz="2400" lang="en-IN"/>
              <a:t>ଦୀପକ</a:t>
            </a:r>
            <a:r>
              <a:rPr altLang="en-IN" dirty="0" sz="2400" lang="en-US"/>
              <a:t> </a:t>
            </a:r>
            <a:r>
              <a:rPr altLang="en-IN" dirty="0" sz="2400" lang="en-IN"/>
              <a:t>କ</a:t>
            </a:r>
            <a:r>
              <a:rPr altLang="en-IN" dirty="0" sz="2400" lang="en-US"/>
              <a:t> </a:t>
            </a:r>
            <a:r>
              <a:rPr altLang="en-IN" dirty="0" sz="2400" lang="en-US"/>
              <a:t>'</a:t>
            </a:r>
            <a:r>
              <a:rPr altLang="en-IN" dirty="0" sz="2400" lang="en-IN"/>
              <a:t>ଣ</a:t>
            </a:r>
            <a:r>
              <a:rPr altLang="en-IN" dirty="0" sz="2400" lang="en-US"/>
              <a:t> </a:t>
            </a:r>
            <a:r>
              <a:rPr altLang="en-IN" dirty="0" sz="2400" lang="en-IN"/>
              <a:t>ଖାଇଲା</a:t>
            </a:r>
            <a:r>
              <a:rPr altLang="en-IN" dirty="0" sz="2400" lang="en-US"/>
              <a:t> </a:t>
            </a:r>
            <a:r>
              <a:rPr altLang="en-IN" dirty="0" sz="2400" lang="en-US"/>
              <a:t>?</a:t>
            </a:r>
            <a:endParaRPr dirty="0" sz="2400" lang="en-IN"/>
          </a:p>
          <a:p>
            <a:r>
              <a:rPr altLang="en-IN" dirty="0" sz="2400" lang="en-US"/>
              <a:t>(</a:t>
            </a:r>
            <a:r>
              <a:rPr altLang="en-IN" dirty="0" sz="2400" lang="en-IN"/>
              <a:t>ଘ</a:t>
            </a:r>
            <a:r>
              <a:rPr altLang="en-IN" dirty="0" sz="2400" lang="en-US"/>
              <a:t> </a:t>
            </a:r>
            <a:r>
              <a:rPr altLang="en-IN" dirty="0" sz="2400" lang="en-US"/>
              <a:t>)</a:t>
            </a:r>
            <a:r>
              <a:rPr altLang="en-IN" dirty="0" sz="2400" lang="en-IN"/>
              <a:t>ଦୀପକ</a:t>
            </a:r>
            <a:r>
              <a:rPr altLang="en-IN" dirty="0" sz="2400" lang="en-US"/>
              <a:t> </a:t>
            </a:r>
            <a:r>
              <a:rPr altLang="en-IN" dirty="0" sz="2400" lang="en-IN"/>
              <a:t>ମାଆ</a:t>
            </a:r>
            <a:r>
              <a:rPr altLang="en-IN" dirty="0" sz="2400" lang="en-US"/>
              <a:t> </a:t>
            </a:r>
            <a:r>
              <a:rPr altLang="en-IN" dirty="0" sz="2400" lang="en-IN"/>
              <a:t>ପାଇଁ</a:t>
            </a:r>
            <a:r>
              <a:rPr altLang="en-IN" dirty="0" sz="2400" lang="en-US"/>
              <a:t> </a:t>
            </a:r>
            <a:r>
              <a:rPr altLang="en-IN" dirty="0" sz="2400" lang="en-IN"/>
              <a:t>କ</a:t>
            </a:r>
            <a:r>
              <a:rPr altLang="en-IN" dirty="0" sz="2400" lang="en-US"/>
              <a:t> </a:t>
            </a:r>
            <a:r>
              <a:rPr altLang="en-IN" dirty="0" sz="2400" lang="en-US"/>
              <a:t>'</a:t>
            </a:r>
            <a:r>
              <a:rPr altLang="en-IN" dirty="0" sz="2400" lang="en-IN"/>
              <a:t>ଣ</a:t>
            </a:r>
            <a:r>
              <a:rPr altLang="en-IN" dirty="0" sz="2400" lang="en-US"/>
              <a:t> </a:t>
            </a:r>
            <a:r>
              <a:rPr altLang="en-IN" dirty="0" sz="2400" lang="en-IN"/>
              <a:t>କିଣିଲା</a:t>
            </a:r>
            <a:r>
              <a:rPr altLang="en-IN" dirty="0" sz="2400" lang="en-US"/>
              <a:t>?</a:t>
            </a:r>
            <a:endParaRPr dirty="0" sz="2400" lang="en-IN"/>
          </a:p>
          <a:p>
            <a:endParaRPr dirty="0" sz="2400" lang="en-IN"/>
          </a:p>
          <a:p>
            <a:r>
              <a:rPr altLang="en-IN" dirty="0" sz="2400" lang="en-IN"/>
              <a:t>ପ୍ରଶ୍ନ</a:t>
            </a:r>
            <a:r>
              <a:rPr altLang="en-IN" dirty="0" sz="2400" lang="en-US"/>
              <a:t> </a:t>
            </a:r>
            <a:r>
              <a:rPr altLang="en-IN" dirty="0" sz="2400" lang="en-IN"/>
              <a:t>୨</a:t>
            </a:r>
            <a:r>
              <a:rPr altLang="en-IN" dirty="0" sz="2400" lang="en-US"/>
              <a:t> </a:t>
            </a:r>
            <a:r>
              <a:rPr altLang="en-IN" dirty="0" sz="2400" lang="en-US"/>
              <a:t>-</a:t>
            </a:r>
            <a:r>
              <a:rPr altLang="en-IN" dirty="0" sz="2400" lang="en-US"/>
              <a:t> </a:t>
            </a:r>
            <a:r>
              <a:rPr altLang="en-IN" dirty="0" sz="2400" lang="en-IN"/>
              <a:t>ଇଂରାଜୀରୁ</a:t>
            </a:r>
            <a:r>
              <a:rPr altLang="en-IN" dirty="0" sz="2400" lang="en-US"/>
              <a:t> </a:t>
            </a:r>
            <a:r>
              <a:rPr altLang="en-IN" dirty="0" sz="2400" lang="en-IN"/>
              <a:t>ଓଡ଼ିଆ</a:t>
            </a:r>
            <a:r>
              <a:rPr altLang="en-IN" dirty="0" sz="2400" lang="en-US"/>
              <a:t> </a:t>
            </a:r>
            <a:r>
              <a:rPr altLang="en-IN" dirty="0" sz="2400" lang="en-IN"/>
              <a:t>କର</a:t>
            </a:r>
            <a:r>
              <a:rPr altLang="en-IN" dirty="0" sz="2400" lang="en-US"/>
              <a:t> </a:t>
            </a:r>
            <a:r>
              <a:rPr altLang="en-IN" dirty="0" sz="2400" lang="en-US"/>
              <a:t> </a:t>
            </a:r>
            <a:r>
              <a:rPr altLang="en-IN" dirty="0" sz="2400" lang="en-US"/>
              <a:t>l</a:t>
            </a:r>
            <a:r>
              <a:rPr altLang="en-IN" dirty="0" sz="2400" lang="en-US"/>
              <a:t> </a:t>
            </a:r>
            <a:r>
              <a:rPr altLang="en-IN" dirty="0" sz="2400" lang="en-US"/>
              <a:t>1</a:t>
            </a:r>
            <a:r>
              <a:rPr altLang="en-IN" dirty="0" sz="2400" lang="en-US"/>
              <a:t>x</a:t>
            </a:r>
            <a:r>
              <a:rPr altLang="en-IN" dirty="0" sz="2400" lang="en-US"/>
              <a:t>6</a:t>
            </a:r>
            <a:r>
              <a:rPr altLang="en-IN" dirty="0" sz="2400" lang="en-US"/>
              <a:t>=</a:t>
            </a:r>
            <a:r>
              <a:rPr altLang="en-IN" dirty="0" sz="2400" lang="en-US"/>
              <a:t> </a:t>
            </a:r>
            <a:r>
              <a:rPr altLang="en-IN" dirty="0" sz="2400" lang="en-US"/>
              <a:t>6</a:t>
            </a:r>
            <a:endParaRPr dirty="0" sz="2400" lang="en-IN"/>
          </a:p>
          <a:p>
            <a:r>
              <a:rPr altLang="en-IN" dirty="0" sz="2400" lang="en-US"/>
              <a:t>T</a:t>
            </a:r>
            <a:r>
              <a:rPr altLang="en-IN" dirty="0" sz="2400" lang="en-US"/>
              <a:t>e</a:t>
            </a:r>
            <a:r>
              <a:rPr altLang="en-IN" dirty="0" sz="2400" lang="en-US"/>
              <a:t>m</a:t>
            </a:r>
            <a:r>
              <a:rPr altLang="en-IN" dirty="0" sz="2400" lang="en-US"/>
              <a:t>p</a:t>
            </a:r>
            <a:r>
              <a:rPr altLang="en-IN" dirty="0" sz="2400" lang="en-US"/>
              <a:t>l</a:t>
            </a:r>
            <a:r>
              <a:rPr altLang="en-IN" dirty="0" sz="2400" lang="en-US"/>
              <a:t>e</a:t>
            </a:r>
            <a:r>
              <a:rPr altLang="en-IN" dirty="0" sz="2400" lang="en-US"/>
              <a:t>,</a:t>
            </a:r>
            <a:r>
              <a:rPr altLang="en-IN" dirty="0" sz="2400" lang="en-US"/>
              <a:t> </a:t>
            </a:r>
            <a:r>
              <a:rPr altLang="en-IN" dirty="0" sz="2400" lang="en-US"/>
              <a:t>G</a:t>
            </a:r>
            <a:r>
              <a:rPr altLang="en-IN" dirty="0" sz="2400" lang="en-US"/>
              <a:t>a</a:t>
            </a:r>
            <a:r>
              <a:rPr altLang="en-IN" dirty="0" sz="2400" lang="en-US"/>
              <a:t>m</a:t>
            </a:r>
            <a:r>
              <a:rPr altLang="en-IN" dirty="0" sz="2400" lang="en-US"/>
              <a:t>e</a:t>
            </a:r>
            <a:r>
              <a:rPr altLang="en-IN" dirty="0" sz="2400" lang="en-US"/>
              <a:t>,</a:t>
            </a:r>
            <a:r>
              <a:rPr altLang="en-IN" dirty="0" sz="2400" lang="en-US"/>
              <a:t> </a:t>
            </a:r>
            <a:r>
              <a:rPr altLang="en-IN" dirty="0" sz="2400" lang="en-US"/>
              <a:t>B</a:t>
            </a:r>
            <a:r>
              <a:rPr altLang="en-IN" dirty="0" sz="2400" lang="en-US"/>
              <a:t>i</a:t>
            </a:r>
            <a:r>
              <a:rPr altLang="en-IN" dirty="0" sz="2400" lang="en-US"/>
              <a:t>r</a:t>
            </a:r>
            <a:r>
              <a:rPr altLang="en-IN" dirty="0" sz="2400" lang="en-US"/>
              <a:t>d</a:t>
            </a:r>
            <a:r>
              <a:rPr altLang="en-IN" dirty="0" sz="2400" lang="en-US"/>
              <a:t>,</a:t>
            </a:r>
            <a:r>
              <a:rPr altLang="en-IN" dirty="0" sz="2400" lang="en-US"/>
              <a:t> </a:t>
            </a:r>
            <a:r>
              <a:rPr altLang="en-IN" dirty="0" sz="2400" lang="en-US"/>
              <a:t>D</a:t>
            </a:r>
            <a:r>
              <a:rPr altLang="en-IN" dirty="0" sz="2400" lang="en-US"/>
              <a:t>a</a:t>
            </a:r>
            <a:r>
              <a:rPr altLang="en-IN" dirty="0" sz="2400" lang="en-US"/>
              <a:t>i</a:t>
            </a:r>
            <a:r>
              <a:rPr altLang="en-IN" dirty="0" sz="2400" lang="en-US"/>
              <a:t>l</a:t>
            </a:r>
            <a:r>
              <a:rPr altLang="en-IN" dirty="0" sz="2400" lang="en-US"/>
              <a:t>y</a:t>
            </a:r>
            <a:r>
              <a:rPr altLang="en-IN" dirty="0" sz="2400" lang="en-US"/>
              <a:t>,</a:t>
            </a:r>
            <a:r>
              <a:rPr altLang="en-IN" dirty="0" sz="2400" lang="en-US"/>
              <a:t> </a:t>
            </a:r>
            <a:r>
              <a:rPr altLang="en-IN" dirty="0" sz="2400" lang="en-US"/>
              <a:t>M</a:t>
            </a:r>
            <a:r>
              <a:rPr altLang="en-IN" dirty="0" sz="2400" lang="en-US"/>
              <a:t>e</a:t>
            </a:r>
            <a:r>
              <a:rPr altLang="en-IN" dirty="0" sz="2400" lang="en-US"/>
              <a:t>e</a:t>
            </a:r>
            <a:r>
              <a:rPr altLang="en-IN" dirty="0" sz="2400" lang="en-US"/>
              <a:t>t</a:t>
            </a:r>
            <a:r>
              <a:rPr altLang="en-IN" dirty="0" sz="2400" lang="en-US"/>
              <a:t>i</a:t>
            </a:r>
            <a:r>
              <a:rPr altLang="en-IN" dirty="0" sz="2400" lang="en-US"/>
              <a:t>n</a:t>
            </a:r>
            <a:r>
              <a:rPr altLang="en-IN" dirty="0" sz="2400" lang="en-US"/>
              <a:t>g</a:t>
            </a:r>
            <a:r>
              <a:rPr altLang="en-IN" dirty="0" sz="2400" lang="en-US"/>
              <a:t>,</a:t>
            </a:r>
            <a:r>
              <a:rPr altLang="en-IN" dirty="0" sz="2400" lang="en-US"/>
              <a:t>C</a:t>
            </a:r>
            <a:r>
              <a:rPr altLang="en-IN" dirty="0" sz="2400" lang="en-US"/>
              <a:t>a</a:t>
            </a:r>
            <a:r>
              <a:rPr altLang="en-IN" dirty="0" sz="2400" lang="en-US"/>
              <a:t>t</a:t>
            </a:r>
            <a:endParaRPr dirty="0" sz="2400" lang="en-IN"/>
          </a:p>
        </p:txBody>
      </p:sp>
      <p:pic>
        <p:nvPicPr>
          <p:cNvPr id="2097152" name="Google Shape;70;p15"/>
          <p:cNvPicPr preferRelativeResize="0">
            <a:picLocks/>
          </p:cNvPicPr>
          <p:nvPr/>
        </p:nvPicPr>
        <p:blipFill rotWithShape="1">
          <a:blip xmlns:r="http://schemas.openxmlformats.org/officeDocument/2006/relationships" r:embed="rId1">
            <a:alphaModFix/>
          </a:blip>
          <a:srcRect/>
          <a:stretch>
            <a:fillRect/>
          </a:stretch>
        </p:blipFill>
        <p:spPr>
          <a:xfrm>
            <a:off x="8042520" y="198314"/>
            <a:ext cx="918455" cy="392952"/>
          </a:xfrm>
          <a:prstGeom prst="rect"/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Microsoft Office PowerPoint</Application>
  <ScaleCrop>0</ScaleCrop>
  <LinksUpToDate>0</LinksUpToDate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Slide 1</dc:title>
  <dc:creator>SM-A125F</dc:creator>
  <cp:lastModifiedBy>KRUSHNACHANDRA</cp:lastModifiedBy>
  <dcterms:created xsi:type="dcterms:W3CDTF">2022-02-10T00:29:28Z</dcterms:created>
  <dcterms:modified xsi:type="dcterms:W3CDTF">2022-11-28T09:53:16Z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c57380373ba6452994bb4cd6e81c81cb</vt:lpwstr>
  </property>
</Properties>
</file>