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 strictFirstAndLastChars="0">
  <p:sldMasterIdLst>
    <p:sldMasterId id="2147483660" r:id="rId1"/>
  </p:sldMasterIdLst>
  <p:notesMasterIdLst>
    <p:notesMasterId r:id="rId2"/>
  </p:notesMasterIdLst>
  <p:sldIdLst>
    <p:sldId id="262" r:id="rId3"/>
    <p:sldId id="263" r:id="rId4"/>
  </p:sldIdLst>
  <p:sldSz type="screen16x9" cy="5143500" cx="9144000"/>
  <p:notesSz cx="6858000" cy="91440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p="http://schemas.openxmlformats.org/presentationml/2006/main" xmlns:r="http://schemas.openxmlformats.org/officeDocument/2006/relationships" xmlns:a="http://schemas.openxmlformats.org/drawingml/2006/main">
  <p:cmAuthor id="1" name="" initials="" lastIdx="2" clrIdx="0"/>
</p:cmAuthorLst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9697" autoAdjust="0"/>
    <p:restoredTop sz="95256" autoAdjust="0"/>
  </p:normalViewPr>
  <p:slideViewPr>
    <p:cSldViewPr snapToGrid="0">
      <p:cViewPr varScale="1">
        <p:scale>
          <a:sx n="109" d="100"/>
          <a:sy n="109" d="100"/>
        </p:scale>
        <p:origin x="518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commentAuthors" Target="commentAuthors.xml"/><Relationship Id="rId9" Type="http://schemas.openxmlformats.org/officeDocument/2006/relationships/theme" Target="theme/theme1.xml"/></Relationships>
</file>

<file path=ppt/comments/comment1.xml><?xml version="1.0" encoding="utf-8"?>
<p:cmLst xmlns:p="http://schemas.openxmlformats.org/presentationml/2006/main" xmlns:r="http://schemas.openxmlformats.org/officeDocument/2006/relationships" xmlns:a="http://schemas.openxmlformats.org/drawingml/2006/main">
  <p:cm authorId="1" dt="2020-06-17T16:36:04.720" idx="2">
    <p:pos x="6000" y="100"/>
    <p:text>+amanrouniyar@odmegroup.org How come the website here is ODM Egroup and not ODM PS?
_Assigned to you_
-Swoyan Satyendu</p:text>
  </p:cm>
  <p:cm authorId="1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9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Google Shape;3;n"/>
          <p:cNvSpPr>
            <a:spLocks noChangeAspect="1" noRot="1" noGrp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5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29845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9845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9845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9845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9845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9845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9845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9845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9845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Google Shape;51;p1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589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Google Shape;59;p2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585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4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48580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48581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22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048594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24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599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l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l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l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l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l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l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l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l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600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25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0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0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0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26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06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2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591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592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27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Google Shape;36;p9"/>
          <p:cNvSpPr/>
          <p:nvPr/>
        </p:nvSpPr>
        <p:spPr>
          <a:xfrm>
            <a:off x="4572000" y="-125"/>
            <a:ext cx="4572000" cy="5143500"/>
          </a:xfrm>
          <a:prstGeom prst="rect"/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0" cap="none" sz="14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608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48609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610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l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l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l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l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l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l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l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l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611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28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lvl1pPr>
          </a:lstStyle>
          <a:p/>
        </p:txBody>
      </p:sp>
      <p:sp>
        <p:nvSpPr>
          <p:cNvPr id="104861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23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4859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ctr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ctr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ctr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ctr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ctr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ctr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ctr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ctr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59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4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cap="none" sz="18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17500" lvl="1" marL="9144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17500" lvl="2" marL="13716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17500" lvl="3" marL="18288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17500" lvl="4" marL="22860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17500" lvl="5" marL="27432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17500" lvl="6" marL="32004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17500" lvl="7" marL="36576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17500" lvl="8" marL="4114800" marR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Relationship Id="rId5" Type="http://schemas.openxmlformats.org/officeDocument/2006/relationships/comments" Target="../comments/commen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Google Shape;54;p13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/>
          <a:stretch>
            <a:fillRect/>
          </a:stretch>
        </p:blipFill>
        <p:spPr>
          <a:xfrm>
            <a:off x="0" y="3777621"/>
            <a:ext cx="9144000" cy="1365879"/>
          </a:xfrm>
          <a:prstGeom prst="rect"/>
          <a:noFill/>
          <a:ln>
            <a:noFill/>
          </a:ln>
        </p:spPr>
      </p:pic>
      <p:sp>
        <p:nvSpPr>
          <p:cNvPr id="1048586" name="Google Shape;56;p13"/>
          <p:cNvSpPr txBox="1"/>
          <p:nvPr/>
        </p:nvSpPr>
        <p:spPr>
          <a:xfrm>
            <a:off x="190500" y="849706"/>
            <a:ext cx="8763000" cy="688252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cap="none" dirty="0" sz="3000" i="0" lang="en" strike="noStrike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b="1" cap="none" sz="2900" i="0" strike="noStrike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587" name="Google Shape;57;p13"/>
          <p:cNvSpPr txBox="1"/>
          <p:nvPr/>
        </p:nvSpPr>
        <p:spPr>
          <a:xfrm>
            <a:off x="1577593" y="1527876"/>
            <a:ext cx="6870056" cy="2501446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or-IN"/>
              <a:t>  </a:t>
            </a:r>
            <a:endParaRPr b="1" dirty="0" lang="en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or-IN"/>
              <a:t> </a:t>
            </a:r>
            <a:r>
              <a:rPr b="1" dirty="0" sz="1800" lang="or-IN"/>
              <a:t> </a:t>
            </a:r>
            <a:r>
              <a:rPr b="1" dirty="0" sz="2000" lang="or-IN"/>
              <a:t> </a:t>
            </a:r>
            <a:endParaRPr b="1" dirty="0" lang="en-US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-IN"/>
              <a:t>CLASS :</a:t>
            </a:r>
            <a:r>
              <a:rPr b="1" dirty="0" lang="or-IN"/>
              <a:t> </a:t>
            </a:r>
            <a:r>
              <a:rPr b="1" dirty="0" sz="2000" lang="or-IN"/>
              <a:t>v </a:t>
            </a:r>
            <a:r>
              <a:rPr b="1" dirty="0" lang="or-IN"/>
              <a:t> </a:t>
            </a:r>
            <a:endParaRPr b="1" dirty="0" lang="en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"/>
              <a:t>SUBJECT :</a:t>
            </a:r>
            <a:r>
              <a:rPr altLang="en-IN" b="1" dirty="0" lang="en-US"/>
              <a:t> </a:t>
            </a:r>
            <a:r>
              <a:rPr altLang="en-IN" b="1" dirty="0" lang="en-IN"/>
              <a:t>ଲୋୟର</a:t>
            </a:r>
            <a:r>
              <a:rPr altLang="en-IN" b="1" dirty="0" lang="en-US"/>
              <a:t> </a:t>
            </a:r>
            <a:r>
              <a:rPr altLang="en-IN" b="1" dirty="0" sz="2000" lang="en-IN"/>
              <a:t>ଓଡ଼ିଆ</a:t>
            </a:r>
            <a:r>
              <a:rPr altLang="en-IN" b="1" dirty="0" sz="2000" lang="en-US"/>
              <a:t> </a:t>
            </a:r>
            <a:endParaRPr b="1" dirty="0" sz="2000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"/>
              <a:t>CHAPTER NUMBER:</a:t>
            </a:r>
            <a:r>
              <a:rPr altLang="en-IN" b="1" dirty="0" lang="en-US"/>
              <a:t> </a:t>
            </a:r>
            <a:r>
              <a:rPr altLang="en-IN" b="1" dirty="0" lang="en-US"/>
              <a:t> </a:t>
            </a:r>
            <a:r>
              <a:rPr altLang="en-IN" b="1" dirty="0" lang="en-US"/>
              <a:t> </a:t>
            </a:r>
            <a:r>
              <a:rPr altLang="en-IN" b="1" dirty="0" lang="en-US"/>
              <a:t>c</a:t>
            </a:r>
            <a:r>
              <a:rPr altLang="en-IN" b="1" dirty="0" lang="en-US"/>
              <a:t>h</a:t>
            </a:r>
            <a:r>
              <a:rPr altLang="en-IN" b="1" dirty="0" lang="en-US"/>
              <a:t>.</a:t>
            </a:r>
            <a:r>
              <a:rPr altLang="en-IN" b="1" dirty="0" lang="en-US"/>
              <a:t> </a:t>
            </a:r>
            <a:r>
              <a:rPr altLang="en-IN" b="1" dirty="0" lang="en-US"/>
              <a:t>7</a:t>
            </a:r>
            <a:r>
              <a:rPr altLang="en-IN" b="1" dirty="0" lang="en-US"/>
              <a:t> </a:t>
            </a:r>
            <a:r>
              <a:rPr altLang="en-IN" b="1" dirty="0" lang="en-US"/>
              <a:t>,</a:t>
            </a:r>
            <a:r>
              <a:rPr altLang="en-IN" b="1" dirty="0" lang="en-US"/>
              <a:t>c</a:t>
            </a:r>
            <a:r>
              <a:rPr altLang="en-IN" b="1" dirty="0" lang="en-US"/>
              <a:t>h</a:t>
            </a:r>
            <a:r>
              <a:rPr altLang="en-IN" b="1" dirty="0" lang="en-US"/>
              <a:t>.</a:t>
            </a:r>
            <a:r>
              <a:rPr altLang="en-IN" b="1" dirty="0" lang="en-US"/>
              <a:t> </a:t>
            </a:r>
            <a:r>
              <a:rPr altLang="en-IN" b="1" dirty="0" lang="en-US"/>
              <a:t>8</a:t>
            </a:r>
            <a:r>
              <a:rPr b="1" dirty="0" lang="or-IN"/>
              <a:t>  </a:t>
            </a:r>
            <a:endParaRPr b="1" dirty="0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"/>
              <a:t>CHAPTER NAME</a:t>
            </a:r>
            <a:r>
              <a:rPr b="1" lang="or-IN"/>
              <a:t>: </a:t>
            </a:r>
            <a:r>
              <a:rPr altLang="en-IN" b="1" sz="2000" lang="en-US"/>
              <a:t> </a:t>
            </a:r>
            <a:r>
              <a:rPr altLang="en-IN" b="1" sz="2000" lang="en-IN"/>
              <a:t>ପୁନରାବୃତ୍ତି</a:t>
            </a:r>
            <a:r>
              <a:rPr altLang="en-IN" b="1" sz="2000" lang="en-US"/>
              <a:t> </a:t>
            </a:r>
            <a:r>
              <a:rPr altLang="en-IN" b="1" sz="2000" lang="en-IN"/>
              <a:t>କାର୍ଯ୍ୟ</a:t>
            </a:r>
            <a:r>
              <a:rPr altLang="en-IN" b="1" sz="2000" lang="en-US"/>
              <a:t> </a:t>
            </a:r>
            <a:r>
              <a:rPr altLang="en-IN" b="1" sz="2000" lang="en-US"/>
              <a:t>-</a:t>
            </a:r>
            <a:r>
              <a:rPr altLang="en-IN" b="1" sz="2000" lang="en-IN"/>
              <a:t>୨</a:t>
            </a:r>
            <a:r>
              <a:rPr altLang="en-IN" b="1" sz="2000" lang="en-US"/>
              <a:t> </a:t>
            </a:r>
            <a:r>
              <a:rPr altLang="en-IN" b="1" sz="2000" lang="en-US"/>
              <a:t> </a:t>
            </a:r>
            <a:r>
              <a:rPr b="1" sz="2000" lang="or-IN"/>
              <a:t> </a:t>
            </a:r>
            <a:endParaRPr b="1" dirty="0" sz="2000" lang="en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-IN" b="1" dirty="0" sz="2000" lang="en-US"/>
              <a:t> </a:t>
            </a:r>
            <a:endParaRPr b="1" dirty="0" sz="2000"/>
          </a:p>
        </p:txBody>
      </p:sp>
      <p:pic>
        <p:nvPicPr>
          <p:cNvPr id="2097154" name="Google Shape;70;p15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2">
            <a:alphaModFix/>
          </a:blip>
          <a:srcRect/>
          <a:stretch>
            <a:fillRect/>
          </a:stretch>
        </p:blipFill>
        <p:spPr>
          <a:xfrm>
            <a:off x="8042520" y="198314"/>
            <a:ext cx="918455" cy="392952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Google Shape;63;p14"/>
          <p:cNvSpPr txBox="1"/>
          <p:nvPr/>
        </p:nvSpPr>
        <p:spPr>
          <a:xfrm>
            <a:off x="272675" y="0"/>
            <a:ext cx="8688300" cy="5071169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altLang="en-IN" b="1" cap="none" dirty="0" sz="18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cap="none" dirty="0" sz="18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583" name="Subtitle 2"/>
          <p:cNvSpPr>
            <a:spLocks noGrp="1"/>
          </p:cNvSpPr>
          <p:nvPr>
            <p:ph type="subTitle" idx="1"/>
          </p:nvPr>
        </p:nvSpPr>
        <p:spPr>
          <a:xfrm rot="21516020">
            <a:off x="38148" y="-3692"/>
            <a:ext cx="9381011" cy="5429759"/>
          </a:xfrm>
        </p:spPr>
        <p:txBody>
          <a:bodyPr/>
          <a:p>
            <a:r>
              <a:rPr altLang="en-IN" dirty="0" sz="2400" lang="en-IN"/>
              <a:t>ପ୍ରଶ୍ନ</a:t>
            </a:r>
            <a:r>
              <a:rPr altLang="en-IN" dirty="0" sz="2400" lang="en-US"/>
              <a:t> </a:t>
            </a:r>
            <a:r>
              <a:rPr altLang="en-IN" dirty="0" sz="2400" lang="en-IN"/>
              <a:t>୧</a:t>
            </a:r>
            <a:r>
              <a:rPr altLang="en-IN" dirty="0" sz="2400" lang="en-US"/>
              <a:t> </a:t>
            </a:r>
            <a:r>
              <a:rPr altLang="en-IN" dirty="0" sz="2400" lang="en-US"/>
              <a:t>-</a:t>
            </a:r>
            <a:r>
              <a:rPr altLang="en-IN" dirty="0" sz="2400" lang="en-US"/>
              <a:t> </a:t>
            </a:r>
            <a:r>
              <a:rPr altLang="en-IN" dirty="0" sz="2400" lang="en-IN"/>
              <a:t>ସଂକ୍ଷେପରେ</a:t>
            </a:r>
            <a:r>
              <a:rPr altLang="en-IN" dirty="0" sz="2400" lang="en-US"/>
              <a:t> </a:t>
            </a:r>
            <a:r>
              <a:rPr altLang="en-IN" dirty="0" sz="2400" lang="en-IN"/>
              <a:t>ଉତ୍ତର</a:t>
            </a:r>
            <a:r>
              <a:rPr altLang="en-IN" dirty="0" sz="2400" lang="en-US"/>
              <a:t> </a:t>
            </a:r>
            <a:r>
              <a:rPr altLang="en-IN" dirty="0" sz="2400" lang="en-IN"/>
              <a:t>ଲେଖ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(</a:t>
            </a:r>
            <a:r>
              <a:rPr altLang="en-IN" dirty="0" sz="2400" lang="en-IN"/>
              <a:t>କ</a:t>
            </a:r>
            <a:r>
              <a:rPr altLang="en-IN" dirty="0" sz="2400" lang="en-US"/>
              <a:t>)</a:t>
            </a:r>
            <a:r>
              <a:rPr altLang="en-IN" dirty="0" sz="2400" lang="en-IN"/>
              <a:t>ଆମେ</a:t>
            </a:r>
            <a:r>
              <a:rPr altLang="en-IN" dirty="0" sz="2400" lang="en-US"/>
              <a:t> </a:t>
            </a:r>
            <a:r>
              <a:rPr altLang="en-IN" dirty="0" sz="2400" lang="en-IN"/>
              <a:t>ଖଟାମିଠା</a:t>
            </a:r>
            <a:r>
              <a:rPr altLang="en-IN" dirty="0" sz="2400" lang="en-US"/>
              <a:t> </a:t>
            </a:r>
            <a:r>
              <a:rPr altLang="en-IN" dirty="0" sz="2400" lang="en-IN"/>
              <a:t>କିପରି</a:t>
            </a:r>
            <a:r>
              <a:rPr altLang="en-IN" dirty="0" sz="2400" lang="en-US"/>
              <a:t> </a:t>
            </a:r>
            <a:r>
              <a:rPr altLang="en-IN" dirty="0" sz="2400" lang="en-IN"/>
              <a:t>ଜାଣୁ</a:t>
            </a:r>
            <a:r>
              <a:rPr altLang="en-IN" dirty="0" sz="2400" lang="en-US"/>
              <a:t>?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ଖ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ଆମେ</a:t>
            </a:r>
            <a:r>
              <a:rPr altLang="en-IN" dirty="0" sz="2400" lang="en-US"/>
              <a:t> </a:t>
            </a:r>
            <a:r>
              <a:rPr altLang="en-IN" dirty="0" sz="2400" lang="en-IN"/>
              <a:t>କାହା</a:t>
            </a:r>
            <a:r>
              <a:rPr altLang="en-IN" dirty="0" sz="2400" lang="en-US"/>
              <a:t> </a:t>
            </a:r>
            <a:r>
              <a:rPr altLang="en-IN" dirty="0" sz="2400" lang="en-IN"/>
              <a:t>ଦ୍ୱାରା</a:t>
            </a:r>
            <a:r>
              <a:rPr altLang="en-IN" dirty="0" sz="2400" lang="en-US"/>
              <a:t> </a:t>
            </a:r>
            <a:r>
              <a:rPr altLang="en-IN" dirty="0" sz="2400" lang="en-IN"/>
              <a:t>ଚା</a:t>
            </a:r>
            <a:r>
              <a:rPr altLang="en-IN" dirty="0" sz="2400" lang="en-IN"/>
              <a:t>ଲାପାରନ୍ତି</a:t>
            </a:r>
            <a:r>
              <a:rPr altLang="en-IN" dirty="0" sz="2400" lang="en-US"/>
              <a:t> </a:t>
            </a:r>
            <a:r>
              <a:rPr altLang="en-IN" dirty="0" sz="2400" lang="en-US"/>
              <a:t>?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ଗ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କୈଳାସ</a:t>
            </a:r>
            <a:r>
              <a:rPr altLang="en-IN" dirty="0" sz="2400" lang="en-US"/>
              <a:t> </a:t>
            </a:r>
            <a:r>
              <a:rPr altLang="en-IN" dirty="0" sz="2400" lang="en-IN"/>
              <a:t>ବୈଠକ</a:t>
            </a:r>
            <a:r>
              <a:rPr altLang="en-IN" dirty="0" sz="2400" lang="en-US"/>
              <a:t> </a:t>
            </a:r>
            <a:r>
              <a:rPr altLang="en-IN" dirty="0" sz="2400" lang="en-IN"/>
              <a:t>ଘରେ</a:t>
            </a:r>
            <a:r>
              <a:rPr altLang="en-IN" dirty="0" sz="2400" lang="en-US"/>
              <a:t> </a:t>
            </a:r>
            <a:r>
              <a:rPr altLang="en-IN" dirty="0" sz="2400" lang="en-IN"/>
              <a:t>କ</a:t>
            </a:r>
            <a:r>
              <a:rPr altLang="en-IN" dirty="0" sz="2400" lang="en-US"/>
              <a:t> </a:t>
            </a:r>
            <a:r>
              <a:rPr altLang="en-IN" dirty="0" sz="2400" lang="en-US"/>
              <a:t>'</a:t>
            </a:r>
            <a:r>
              <a:rPr altLang="en-IN" dirty="0" sz="2400" lang="en-IN"/>
              <a:t>ଣ</a:t>
            </a:r>
            <a:r>
              <a:rPr altLang="en-IN" dirty="0" sz="2400" lang="en-US"/>
              <a:t> </a:t>
            </a:r>
            <a:r>
              <a:rPr altLang="en-IN" dirty="0" sz="2400" lang="en-IN"/>
              <a:t>କରୁଥିଲା</a:t>
            </a:r>
            <a:r>
              <a:rPr altLang="en-IN" dirty="0" sz="2400" lang="en-US"/>
              <a:t>?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ଘ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କୈଳାସ</a:t>
            </a:r>
            <a:r>
              <a:rPr altLang="en-IN" dirty="0" sz="2400" lang="en-US"/>
              <a:t> </a:t>
            </a:r>
            <a:r>
              <a:rPr altLang="en-IN" dirty="0" sz="2400" lang="en-IN"/>
              <a:t>କ</a:t>
            </a:r>
            <a:r>
              <a:rPr altLang="en-IN" dirty="0" sz="2400" lang="en-US"/>
              <a:t> </a:t>
            </a:r>
            <a:r>
              <a:rPr altLang="en-IN" dirty="0" sz="2400" lang="en-US"/>
              <a:t>'</a:t>
            </a:r>
            <a:r>
              <a:rPr altLang="en-IN" dirty="0" sz="2400" lang="en-IN"/>
              <a:t>ଣ</a:t>
            </a:r>
            <a:r>
              <a:rPr altLang="en-IN" dirty="0" sz="2400" lang="en-US"/>
              <a:t> </a:t>
            </a:r>
            <a:r>
              <a:rPr altLang="en-IN" dirty="0" sz="2400" lang="en-IN"/>
              <a:t>କହିଲା</a:t>
            </a:r>
            <a:r>
              <a:rPr altLang="en-IN" dirty="0" sz="2400" lang="en-US"/>
              <a:t>?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ଙ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ଲୋକଟିକୁ</a:t>
            </a:r>
            <a:r>
              <a:rPr altLang="en-IN" dirty="0" sz="2400" lang="en-US"/>
              <a:t> </a:t>
            </a:r>
            <a:r>
              <a:rPr altLang="en-IN" dirty="0" sz="2400" lang="en-IN"/>
              <a:t>କିଏ</a:t>
            </a:r>
            <a:r>
              <a:rPr altLang="en-IN" dirty="0" sz="2400" lang="en-US"/>
              <a:t> </a:t>
            </a:r>
            <a:r>
              <a:rPr altLang="en-IN" dirty="0" sz="2400" lang="en-IN"/>
              <a:t>ଟେକାଟେକି</a:t>
            </a:r>
            <a:r>
              <a:rPr altLang="en-IN" dirty="0" sz="2400" lang="en-US"/>
              <a:t> </a:t>
            </a:r>
            <a:r>
              <a:rPr altLang="en-IN" dirty="0" sz="2400" lang="en-IN"/>
              <a:t>କରୁଥିଲେ</a:t>
            </a:r>
            <a:r>
              <a:rPr altLang="en-IN" dirty="0" sz="2400" lang="en-US"/>
              <a:t> </a:t>
            </a:r>
            <a:r>
              <a:rPr altLang="en-IN" dirty="0" sz="2400" lang="en-US"/>
              <a:t>?</a:t>
            </a:r>
            <a:endParaRPr dirty="0" sz="2400" lang="en-IN"/>
          </a:p>
          <a:p>
            <a:endParaRPr dirty="0" sz="2400" lang="en-IN"/>
          </a:p>
          <a:p>
            <a:r>
              <a:rPr altLang="en-IN" dirty="0" sz="2400" lang="en-IN"/>
              <a:t>ପ୍ରଶ୍ନ</a:t>
            </a:r>
            <a:r>
              <a:rPr altLang="en-IN" dirty="0" sz="2400" lang="en-US"/>
              <a:t> </a:t>
            </a:r>
            <a:r>
              <a:rPr altLang="en-IN" dirty="0" sz="2400" lang="en-IN"/>
              <a:t>୨</a:t>
            </a:r>
            <a:r>
              <a:rPr altLang="en-IN" dirty="0" sz="2400" lang="en-US"/>
              <a:t> </a:t>
            </a:r>
            <a:r>
              <a:rPr altLang="en-IN" dirty="0" sz="2400" lang="en-US"/>
              <a:t>-</a:t>
            </a:r>
            <a:r>
              <a:rPr altLang="en-IN" dirty="0" sz="2400" lang="en-US"/>
              <a:t> </a:t>
            </a:r>
            <a:r>
              <a:rPr altLang="en-IN" dirty="0" sz="2400" lang="en-IN"/>
              <a:t>ବଚନ</a:t>
            </a:r>
            <a:r>
              <a:rPr altLang="en-IN" dirty="0" sz="2400" lang="en-US"/>
              <a:t> </a:t>
            </a:r>
            <a:r>
              <a:rPr altLang="en-IN" dirty="0" sz="2400" lang="en-IN"/>
              <a:t>ବଦଳାଅ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endParaRPr dirty="0" sz="2400" lang="en-IN"/>
          </a:p>
          <a:p>
            <a:r>
              <a:rPr altLang="en-IN" dirty="0" sz="2400" lang="en-IN"/>
              <a:t>ଗାଈଟି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IN"/>
              <a:t>ପିଲାଟି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IN"/>
              <a:t>ଗଛଗୁଡିକ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IN"/>
              <a:t>ଘରଗୁଡିକ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IN"/>
              <a:t>କଲମଟି</a:t>
            </a:r>
            <a:r>
              <a:rPr altLang="en-IN" dirty="0" sz="2400" lang="en-US"/>
              <a:t> </a:t>
            </a:r>
            <a:endParaRPr dirty="0" sz="2400" lang="en-IN"/>
          </a:p>
          <a:p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r>
              <a:rPr altLang="en-IN" dirty="0" sz="2400" lang="en-US"/>
              <a:t>-</a:t>
            </a:r>
            <a:endParaRPr dirty="0" sz="2400" lang="en-IN"/>
          </a:p>
        </p:txBody>
      </p:sp>
      <p:pic>
        <p:nvPicPr>
          <p:cNvPr id="2097152" name="Google Shape;70;p15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/>
          <a:stretch>
            <a:fillRect/>
          </a:stretch>
        </p:blipFill>
        <p:spPr>
          <a:xfrm>
            <a:off x="8042520" y="198314"/>
            <a:ext cx="918455" cy="392952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Slide 1</dc:title>
  <dc:creator>SM-A125F</dc:creator>
  <cp:lastModifiedBy>KRUSHNACHANDRA</cp:lastModifiedBy>
  <dcterms:created xsi:type="dcterms:W3CDTF">2022-02-10T22:29:28Z</dcterms:created>
  <dcterms:modified xsi:type="dcterms:W3CDTF">2022-11-26T14:00:52Z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c57380373ba6452994bb4cd6e81c81cb</vt:lpwstr>
  </property>
</Properties>
</file>