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72" r:id="rId4"/>
    <p:sldId id="278" r:id="rId5"/>
    <p:sldId id="279" r:id="rId6"/>
    <p:sldId id="268" r:id="rId7"/>
    <p:sldId id="271" r:id="rId8"/>
    <p:sldId id="262" r:id="rId9"/>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F9343-5039-48C4-A082-812052B81CCF}" type="datetimeFigureOut">
              <a:rPr lang="en-US" smtClean="0"/>
              <a:pPr/>
              <a:t>2/5/2022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5F213-E457-49F0-8683-F33AA72D0C5C}" type="slidenum">
              <a:rPr lang="en-US" smtClean="0"/>
              <a:pPr/>
              <a:t>‹#›</a:t>
            </a:fld>
            <a:endParaRPr lang="en-US"/>
          </a:p>
        </p:txBody>
      </p:sp>
    </p:spTree>
    <p:extLst>
      <p:ext uri="{BB962C8B-B14F-4D97-AF65-F5344CB8AC3E}">
        <p14:creationId xmlns:p14="http://schemas.microsoft.com/office/powerpoint/2010/main" val="1359620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87624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7699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33417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51906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4762" y="0"/>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157422"/>
            <a:ext cx="9144000" cy="2514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SESSION :14</a:t>
            </a:r>
            <a:endParaRPr sz="24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CLASS : I</a:t>
            </a:r>
            <a:endParaRPr sz="24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400" b="1" dirty="0">
                <a:latin typeface="Calibri" pitchFamily="34" charset="0"/>
                <a:cs typeface="Calibri" pitchFamily="34" charset="0"/>
              </a:rPr>
              <a:t>C</a:t>
            </a:r>
            <a:r>
              <a:rPr lang="en" sz="2400" b="1" i="0" u="none" strike="noStrike" cap="none" dirty="0">
                <a:solidFill>
                  <a:srgbClr val="000000"/>
                </a:solidFill>
                <a:latin typeface="Calibri" pitchFamily="34" charset="0"/>
                <a:cs typeface="Calibri" pitchFamily="34" charset="0"/>
                <a:sym typeface="Arial"/>
              </a:rPr>
              <a:t>HAPTER NUMBER:4</a:t>
            </a:r>
            <a:endParaRPr sz="2400" b="1" i="0" u="none" strike="noStrike" cap="none" dirty="0">
              <a:solidFill>
                <a:srgbClr val="000000"/>
              </a:solidFill>
              <a:latin typeface="Calibri" pitchFamily="34" charset="0"/>
              <a:cs typeface="Calibri" pitchFamily="34" charset="0"/>
              <a:sym typeface="Arial"/>
            </a:endParaRPr>
          </a:p>
          <a:p>
            <a:pPr lvl="0">
              <a:buSzPts val="1400"/>
            </a:pPr>
            <a:r>
              <a:rPr lang="en" sz="2400" b="1" i="0" u="none" strike="noStrike" cap="none" dirty="0">
                <a:solidFill>
                  <a:srgbClr val="000000"/>
                </a:solidFill>
                <a:latin typeface="Calibri" pitchFamily="34" charset="0"/>
                <a:cs typeface="Calibri" pitchFamily="34" charset="0"/>
                <a:sym typeface="Arial"/>
              </a:rPr>
              <a:t>CHAPTER NAME : PARTS OF A COMPUTER</a:t>
            </a:r>
            <a:endParaRPr sz="2400" dirty="0">
              <a:latin typeface="Calibri" pitchFamily="34" charset="0"/>
              <a:cs typeface="Calibri" pitchFamily="34" charset="0"/>
            </a:endParaRPr>
          </a:p>
          <a:p>
            <a:r>
              <a:rPr lang="en" sz="2400" b="1" i="0" u="none" strike="noStrike" cap="none" dirty="0">
                <a:solidFill>
                  <a:srgbClr val="000000"/>
                </a:solidFill>
                <a:latin typeface="Calibri" pitchFamily="34" charset="0"/>
                <a:cs typeface="Calibri" pitchFamily="34" charset="0"/>
                <a:sym typeface="Arial"/>
              </a:rPr>
              <a:t>SUBTOPIC </a:t>
            </a:r>
            <a:r>
              <a:rPr lang="en" sz="2400" b="1" dirty="0">
                <a:solidFill>
                  <a:srgbClr val="000000"/>
                </a:solidFill>
                <a:latin typeface="Calibri" pitchFamily="34" charset="0"/>
                <a:cs typeface="Calibri" pitchFamily="34" charset="0"/>
                <a:sym typeface="Arial"/>
              </a:rPr>
              <a:t>:</a:t>
            </a:r>
            <a:r>
              <a:rPr lang="en-US" sz="2400" b="1" dirty="0">
                <a:solidFill>
                  <a:srgbClr val="000000"/>
                </a:solidFill>
                <a:latin typeface="Calibri" pitchFamily="34" charset="0"/>
                <a:cs typeface="Calibri" pitchFamily="34" charset="0"/>
                <a:sym typeface="Arial"/>
              </a:rPr>
              <a:t>REVISION</a:t>
            </a:r>
            <a:endParaRPr lang="en-US" sz="2400" b="1" i="0" u="none" strike="noStrike" cap="none" dirty="0">
              <a:solidFill>
                <a:srgbClr val="000000"/>
              </a:solidFill>
              <a:latin typeface="Calibri" pitchFamily="34" charset="0"/>
              <a:cs typeface="Calibri"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14288"/>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various parts of a computer.</a:t>
            </a:r>
            <a:endParaRPr lang="en-US" sz="2400" dirty="0">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34735" y="0"/>
            <a:ext cx="924395" cy="458906"/>
          </a:xfrm>
          <a:prstGeom prst="rect">
            <a:avLst/>
          </a:prstGeom>
          <a:noFill/>
          <a:ln>
            <a:noFill/>
          </a:ln>
        </p:spPr>
      </p:pic>
      <p:sp>
        <p:nvSpPr>
          <p:cNvPr id="2" name="Content Placeholder 1"/>
          <p:cNvSpPr>
            <a:spLocks noGrp="1"/>
          </p:cNvSpPr>
          <p:nvPr>
            <p:ph idx="1"/>
          </p:nvPr>
        </p:nvSpPr>
        <p:spPr>
          <a:xfrm>
            <a:off x="1196032" y="591064"/>
            <a:ext cx="7200900" cy="6428934"/>
          </a:xfrm>
        </p:spPr>
        <p:txBody>
          <a:bodyPr>
            <a:normAutofit fontScale="70000" lnSpcReduction="20000"/>
          </a:bodyPr>
          <a:lstStyle/>
          <a:p>
            <a:pPr marL="0" indent="0">
              <a:lnSpc>
                <a:spcPct val="150000"/>
              </a:lnSpc>
              <a:buNone/>
            </a:pPr>
            <a:r>
              <a:rPr lang="en-IN" b="1" dirty="0">
                <a:solidFill>
                  <a:srgbClr val="FF0000"/>
                </a:solidFill>
              </a:rPr>
              <a:t>Tick the correct answer:-</a:t>
            </a:r>
          </a:p>
          <a:p>
            <a:pPr marL="289322" indent="-289322">
              <a:lnSpc>
                <a:spcPct val="150000"/>
              </a:lnSpc>
              <a:buFont typeface="+mj-lt"/>
              <a:buAutoNum type="arabicPeriod"/>
            </a:pPr>
            <a:endParaRPr lang="en-IN" b="1" dirty="0"/>
          </a:p>
          <a:p>
            <a:pPr marL="289322" indent="-289322">
              <a:lnSpc>
                <a:spcPct val="150000"/>
              </a:lnSpc>
              <a:buFont typeface="+mj-lt"/>
              <a:buAutoNum type="arabicPeriod"/>
            </a:pPr>
            <a:r>
              <a:rPr lang="en-IN" b="1" dirty="0"/>
              <a:t>The number keys are marked from _____?		        (1 to 10/ 1 to 9 / 0 to 9)</a:t>
            </a:r>
          </a:p>
          <a:p>
            <a:pPr marL="289322" indent="-289322">
              <a:lnSpc>
                <a:spcPct val="150000"/>
              </a:lnSpc>
              <a:buFont typeface="+mj-lt"/>
              <a:buAutoNum type="arabicPeriod"/>
            </a:pPr>
            <a:r>
              <a:rPr lang="en-IN" b="1" dirty="0"/>
              <a:t>I am used to select things on monitor.  Who I am ?             (Mouse/ Keyboard/ Monitor) </a:t>
            </a:r>
          </a:p>
          <a:p>
            <a:pPr marL="289322" indent="-289322">
              <a:lnSpc>
                <a:spcPct val="150000"/>
              </a:lnSpc>
              <a:buFont typeface="+mj-lt"/>
              <a:buAutoNum type="arabicPeriod"/>
            </a:pPr>
            <a:r>
              <a:rPr lang="en-IN" b="1" dirty="0"/>
              <a:t>Choose the odd one out ( Monitor / Keyboard/ AC) .</a:t>
            </a:r>
            <a:endParaRPr lang="en-IN" dirty="0"/>
          </a:p>
          <a:p>
            <a:pPr marL="289322" indent="-289322">
              <a:lnSpc>
                <a:spcPct val="150000"/>
              </a:lnSpc>
              <a:buFont typeface="+mj-lt"/>
              <a:buAutoNum type="arabicPeriod"/>
            </a:pPr>
            <a:r>
              <a:rPr lang="en-IN" b="1" dirty="0"/>
              <a:t>I am used to add blank spaces between word.      (Spacebar key / Backspace key / Enter key)</a:t>
            </a:r>
          </a:p>
          <a:p>
            <a:pPr marL="289322" indent="-289322">
              <a:lnSpc>
                <a:spcPct val="150000"/>
              </a:lnSpc>
              <a:buFont typeface="+mj-lt"/>
              <a:buAutoNum type="arabicPeriod"/>
            </a:pPr>
            <a:r>
              <a:rPr lang="en-IN" b="1" dirty="0"/>
              <a:t>Choose the odd one out. ( Enter key/ Backspace key/ Number key)</a:t>
            </a:r>
          </a:p>
          <a:p>
            <a:pPr marL="0" indent="0">
              <a:lnSpc>
                <a:spcPct val="150000"/>
              </a:lnSpc>
              <a:buNone/>
            </a:pPr>
            <a:endParaRPr lang="en-IN" b="1" dirty="0"/>
          </a:p>
          <a:p>
            <a:pPr marL="0" indent="0">
              <a:lnSpc>
                <a:spcPct val="150000"/>
              </a:lnSpc>
              <a:buNone/>
            </a:pPr>
            <a:endParaRPr lang="en-IN" b="1" dirty="0"/>
          </a:p>
          <a:p>
            <a:pPr marL="289322" indent="-289322">
              <a:lnSpc>
                <a:spcPct val="150000"/>
              </a:lnSpc>
              <a:buFont typeface="+mj-lt"/>
              <a:buAutoNum type="arabicPeriod" startAt="7"/>
            </a:pPr>
            <a:endParaRPr lang="en-IN" b="1" dirty="0"/>
          </a:p>
          <a:p>
            <a:pPr marL="289322" indent="-289322">
              <a:lnSpc>
                <a:spcPct val="150000"/>
              </a:lnSpc>
              <a:buFont typeface="+mj-lt"/>
              <a:buAutoNum type="arabicPeriod" startAt="7"/>
            </a:pPr>
            <a:endParaRPr lang="en-IN" b="1" dirty="0"/>
          </a:p>
          <a:p>
            <a:pPr marL="289322" indent="-289322">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3617079" y="1860683"/>
            <a:ext cx="340379" cy="369332"/>
          </a:xfrm>
          <a:prstGeom prst="rect">
            <a:avLst/>
          </a:prstGeom>
          <a:noFill/>
        </p:spPr>
        <p:txBody>
          <a:bodyPr wrap="square" rtlCol="0">
            <a:spAutoFit/>
          </a:bodyPr>
          <a:lstStyle/>
          <a:p>
            <a:r>
              <a:rPr lang="en-IN" b="1" dirty="0">
                <a:solidFill>
                  <a:srgbClr val="FF0000"/>
                </a:solidFill>
              </a:rPr>
              <a:t>√</a:t>
            </a:r>
          </a:p>
        </p:txBody>
      </p:sp>
      <p:sp>
        <p:nvSpPr>
          <p:cNvPr id="6" name="TextBox 5"/>
          <p:cNvSpPr txBox="1"/>
          <p:nvPr/>
        </p:nvSpPr>
        <p:spPr>
          <a:xfrm>
            <a:off x="3617080" y="2230015"/>
            <a:ext cx="340379" cy="369332"/>
          </a:xfrm>
          <a:prstGeom prst="rect">
            <a:avLst/>
          </a:prstGeom>
          <a:noFill/>
        </p:spPr>
        <p:txBody>
          <a:bodyPr wrap="square" rtlCol="0">
            <a:spAutoFit/>
          </a:bodyPr>
          <a:lstStyle/>
          <a:p>
            <a:endParaRPr lang="en-IN" b="1" dirty="0">
              <a:solidFill>
                <a:srgbClr val="FF0000"/>
              </a:solidFill>
            </a:endParaRPr>
          </a:p>
        </p:txBody>
      </p:sp>
      <p:sp>
        <p:nvSpPr>
          <p:cNvPr id="7" name="TextBox 6"/>
          <p:cNvSpPr txBox="1"/>
          <p:nvPr/>
        </p:nvSpPr>
        <p:spPr>
          <a:xfrm>
            <a:off x="2098167" y="2885676"/>
            <a:ext cx="340379" cy="369332"/>
          </a:xfrm>
          <a:prstGeom prst="rect">
            <a:avLst/>
          </a:prstGeom>
          <a:noFill/>
        </p:spPr>
        <p:txBody>
          <a:bodyPr wrap="square" rtlCol="0">
            <a:spAutoFit/>
          </a:bodyPr>
          <a:lstStyle/>
          <a:p>
            <a:r>
              <a:rPr lang="en-IN" b="1" dirty="0">
                <a:solidFill>
                  <a:srgbClr val="FF0000"/>
                </a:solidFill>
              </a:rPr>
              <a:t>√</a:t>
            </a:r>
          </a:p>
        </p:txBody>
      </p:sp>
      <p:sp>
        <p:nvSpPr>
          <p:cNvPr id="8" name="TextBox 7"/>
          <p:cNvSpPr txBox="1"/>
          <p:nvPr/>
        </p:nvSpPr>
        <p:spPr>
          <a:xfrm>
            <a:off x="7137606" y="3429000"/>
            <a:ext cx="340379" cy="369332"/>
          </a:xfrm>
          <a:prstGeom prst="rect">
            <a:avLst/>
          </a:prstGeom>
          <a:noFill/>
        </p:spPr>
        <p:txBody>
          <a:bodyPr wrap="square" rtlCol="0">
            <a:spAutoFit/>
          </a:bodyPr>
          <a:lstStyle/>
          <a:p>
            <a:r>
              <a:rPr lang="en-IN" b="1" dirty="0">
                <a:solidFill>
                  <a:srgbClr val="FF0000"/>
                </a:solidFill>
              </a:rPr>
              <a:t>√</a:t>
            </a:r>
          </a:p>
        </p:txBody>
      </p:sp>
      <p:sp>
        <p:nvSpPr>
          <p:cNvPr id="9" name="TextBox 8"/>
          <p:cNvSpPr txBox="1"/>
          <p:nvPr/>
        </p:nvSpPr>
        <p:spPr>
          <a:xfrm>
            <a:off x="2713688" y="4352931"/>
            <a:ext cx="340379" cy="369332"/>
          </a:xfrm>
          <a:prstGeom prst="rect">
            <a:avLst/>
          </a:prstGeom>
          <a:noFill/>
        </p:spPr>
        <p:txBody>
          <a:bodyPr wrap="square" rtlCol="0">
            <a:spAutoFit/>
          </a:bodyPr>
          <a:lstStyle/>
          <a:p>
            <a:r>
              <a:rPr lang="en-IN" b="1" dirty="0">
                <a:solidFill>
                  <a:srgbClr val="FF0000"/>
                </a:solidFill>
              </a:rPr>
              <a:t>√</a:t>
            </a:r>
          </a:p>
        </p:txBody>
      </p:sp>
      <p:sp>
        <p:nvSpPr>
          <p:cNvPr id="10" name="TextBox 9"/>
          <p:cNvSpPr txBox="1"/>
          <p:nvPr/>
        </p:nvSpPr>
        <p:spPr>
          <a:xfrm>
            <a:off x="5759543" y="4408846"/>
            <a:ext cx="340379" cy="369332"/>
          </a:xfrm>
          <a:prstGeom prst="rect">
            <a:avLst/>
          </a:prstGeom>
          <a:noFill/>
        </p:spPr>
        <p:txBody>
          <a:bodyPr wrap="square" rtlCol="0">
            <a:spAutoFit/>
          </a:bodyPr>
          <a:lstStyle/>
          <a:p>
            <a:endParaRPr lang="en-IN"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1927977" y="5364954"/>
            <a:ext cx="340379" cy="369332"/>
          </a:xfrm>
          <a:prstGeom prst="rect">
            <a:avLst/>
          </a:prstGeom>
          <a:noFill/>
        </p:spPr>
        <p:txBody>
          <a:bodyPr wrap="square" rtlCol="0">
            <a:spAutoFit/>
          </a:bodyPr>
          <a:lstStyle/>
          <a:p>
            <a:r>
              <a:rPr lang="en-IN"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867439" y="139799"/>
            <a:ext cx="924395" cy="611875"/>
          </a:xfrm>
          <a:prstGeom prst="rect">
            <a:avLst/>
          </a:prstGeom>
          <a:noFill/>
          <a:ln>
            <a:noFill/>
          </a:ln>
        </p:spPr>
      </p:pic>
      <p:sp>
        <p:nvSpPr>
          <p:cNvPr id="92" name="Google Shape;92;p6"/>
          <p:cNvSpPr txBox="1"/>
          <p:nvPr/>
        </p:nvSpPr>
        <p:spPr>
          <a:xfrm>
            <a:off x="464234" y="751674"/>
            <a:ext cx="8187397" cy="6106326"/>
          </a:xfrm>
          <a:prstGeom prst="rect">
            <a:avLst/>
          </a:prstGeom>
          <a:noFill/>
          <a:ln>
            <a:noFill/>
          </a:ln>
        </p:spPr>
        <p:txBody>
          <a:bodyPr spcFirstLastPara="1" wrap="square" lIns="68569" tIns="68569" rIns="68569" bIns="68569" anchor="t" anchorCtr="0">
            <a:noAutofit/>
          </a:bodyPr>
          <a:lstStyle/>
          <a:p>
            <a:pPr fontAlgn="base"/>
            <a:r>
              <a:rPr lang="en-IN" sz="32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What are the three types of keys on keyboard?</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Alphabet key, number key, special key.</a:t>
            </a:r>
            <a:endParaRPr lang="en-IN"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Which key is used to move the cursor to next line?.</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Enter key</a:t>
            </a:r>
            <a:endParaRPr lang="en-IN"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Which action is used to move an item from one place to another?.</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Drag and drop</a:t>
            </a:r>
          </a:p>
          <a:p>
            <a:pPr fontAlgn="base"/>
            <a:r>
              <a:rPr lang="en-IN" sz="3200" dirty="0">
                <a:latin typeface="Calibri" panose="020F0502020204030204" pitchFamily="34" charset="0"/>
                <a:ea typeface="Times New Roman" panose="02020603050405020304" pitchFamily="18" charset="0"/>
                <a:cs typeface="Calibri" panose="020F0502020204030204" pitchFamily="34" charset="0"/>
              </a:rPr>
              <a:t>4. </a:t>
            </a:r>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What is clicking?.</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Pressing the mouse button once.</a:t>
            </a:r>
          </a:p>
          <a:p>
            <a:pPr fontAlgn="base"/>
            <a:endParaRPr lang="en-IN" sz="21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fontAlgn="base"/>
            <a:endParaRPr lang="en-IN" sz="21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endParaRPr lang="en-IN" sz="21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fontAlgn="base"/>
            <a:endParaRPr lang="en-IN" sz="21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7" end="7"/>
                                            </p:txEl>
                                          </p:spTgt>
                                        </p:tgtEl>
                                        <p:attrNameLst>
                                          <p:attrName>style.visibility</p:attrName>
                                        </p:attrNameLst>
                                      </p:cBhvr>
                                      <p:to>
                                        <p:strVal val="visible"/>
                                      </p:to>
                                    </p:set>
                                    <p:anim calcmode="lin" valueType="num">
                                      <p:cBhvr additive="base">
                                        <p:cTn id="25" dur="500" fill="hold"/>
                                        <p:tgtEl>
                                          <p:spTgt spid="9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8" end="8"/>
                                            </p:txEl>
                                          </p:spTgt>
                                        </p:tgtEl>
                                        <p:attrNameLst>
                                          <p:attrName>style.visibility</p:attrName>
                                        </p:attrNameLst>
                                      </p:cBhvr>
                                      <p:to>
                                        <p:strVal val="visible"/>
                                      </p:to>
                                    </p:set>
                                    <p:anim calcmode="lin" valueType="num">
                                      <p:cBhvr additive="base">
                                        <p:cTn id="31"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069B7-E42C-42AB-9C62-5EEE32257015}"/>
              </a:ext>
            </a:extLst>
          </p:cNvPr>
          <p:cNvSpPr>
            <a:spLocks noGrp="1"/>
          </p:cNvSpPr>
          <p:nvPr>
            <p:ph type="title"/>
          </p:nvPr>
        </p:nvSpPr>
        <p:spPr>
          <a:xfrm>
            <a:off x="311700" y="52326"/>
            <a:ext cx="8520600" cy="763600"/>
          </a:xfrm>
        </p:spPr>
        <p:txBody>
          <a:bodyPr/>
          <a:lstStyle/>
          <a:p>
            <a:endParaRPr lang="en-IN" dirty="0"/>
          </a:p>
        </p:txBody>
      </p:sp>
      <p:sp>
        <p:nvSpPr>
          <p:cNvPr id="3" name="Text Placeholder 2">
            <a:extLst>
              <a:ext uri="{FF2B5EF4-FFF2-40B4-BE49-F238E27FC236}">
                <a16:creationId xmlns:a16="http://schemas.microsoft.com/office/drawing/2014/main" id="{07AC9363-0FD0-4483-AB05-E46DB17AC6E2}"/>
              </a:ext>
            </a:extLst>
          </p:cNvPr>
          <p:cNvSpPr>
            <a:spLocks noGrp="1"/>
          </p:cNvSpPr>
          <p:nvPr>
            <p:ph type="body" idx="1"/>
          </p:nvPr>
        </p:nvSpPr>
        <p:spPr>
          <a:xfrm>
            <a:off x="311700" y="815926"/>
            <a:ext cx="8520600" cy="6042073"/>
          </a:xfrm>
        </p:spPr>
        <p:txBody>
          <a:bodyPr/>
          <a:lstStyle/>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5. What is pressing the left mouse button twice quickly called?</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Double click</a:t>
            </a:r>
          </a:p>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6. Which finger is kept on left mouse button?</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Index finger</a:t>
            </a:r>
          </a:p>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7. Which finger is kept on right mouse button?</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Middle finger</a:t>
            </a:r>
          </a:p>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8. Which key is used to type in capital letter?</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a:t>
            </a:r>
            <a:r>
              <a:rPr lang="en-IN" b="1" dirty="0" err="1">
                <a:solidFill>
                  <a:srgbClr val="FF0000"/>
                </a:solidFill>
                <a:latin typeface="Calibri" panose="020F0502020204030204" pitchFamily="34" charset="0"/>
                <a:ea typeface="Times New Roman" panose="02020603050405020304" pitchFamily="18" charset="0"/>
                <a:cs typeface="Calibri" panose="020F0502020204030204" pitchFamily="34" charset="0"/>
              </a:rPr>
              <a:t>Capslock</a:t>
            </a: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key</a:t>
            </a:r>
          </a:p>
          <a:p>
            <a:endParaRPr lang="en-IN" dirty="0"/>
          </a:p>
        </p:txBody>
      </p:sp>
    </p:spTree>
    <p:extLst>
      <p:ext uri="{BB962C8B-B14F-4D97-AF65-F5344CB8AC3E}">
        <p14:creationId xmlns:p14="http://schemas.microsoft.com/office/powerpoint/2010/main" val="973694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HOMEWORK:</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marL="12700" rtl="0">
              <a:spcBef>
                <a:spcPts val="0"/>
              </a:spcBef>
              <a:spcAft>
                <a:spcPts val="0"/>
              </a:spcAft>
            </a:pPr>
            <a:r>
              <a:rPr lang="en-GB" sz="4000" b="0" i="0" u="none" strike="noStrike" dirty="0">
                <a:solidFill>
                  <a:srgbClr val="000000"/>
                </a:solidFill>
                <a:effectLst/>
                <a:latin typeface="Calibri" panose="020F0502020204030204" pitchFamily="34" charset="0"/>
              </a:rPr>
              <a:t>Learn Ch - 4 Parts of a computer</a:t>
            </a:r>
            <a:endParaRPr lang="en-GB" sz="4800" b="0" dirty="0">
              <a:effectLst/>
            </a:endParaRPr>
          </a:p>
          <a:p>
            <a:pPr marL="12700" rtl="0">
              <a:spcBef>
                <a:spcPts val="0"/>
              </a:spcBef>
              <a:spcAft>
                <a:spcPts val="0"/>
              </a:spcAft>
            </a:pPr>
            <a:r>
              <a:rPr lang="en-GB" sz="4000" b="0" i="0" u="none" strike="noStrike" dirty="0">
                <a:solidFill>
                  <a:srgbClr val="000000"/>
                </a:solidFill>
                <a:effectLst/>
                <a:latin typeface="Calibri" panose="020F0502020204030204" pitchFamily="34" charset="0"/>
              </a:rPr>
              <a:t>Ch - 5 Keyboard</a:t>
            </a:r>
          </a:p>
          <a:p>
            <a:pPr marL="12700" rtl="0">
              <a:spcBef>
                <a:spcPts val="0"/>
              </a:spcBef>
              <a:spcAft>
                <a:spcPts val="0"/>
              </a:spcAft>
            </a:pPr>
            <a:r>
              <a:rPr lang="en-GB" sz="4000" dirty="0">
                <a:solidFill>
                  <a:srgbClr val="000000"/>
                </a:solidFill>
                <a:latin typeface="Calibri" panose="020F0502020204030204" pitchFamily="34" charset="0"/>
              </a:rPr>
              <a:t>Ch – 6 Using a Mouse</a:t>
            </a:r>
            <a:endParaRPr lang="en-GB" sz="4800" b="0" dirty="0">
              <a:effectLst/>
            </a:endParaRPr>
          </a:p>
          <a:p>
            <a:br>
              <a:rPr lang="en-GB" sz="4800" dirty="0"/>
            </a:br>
            <a:endParaRPr lang="en-US" sz="48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03553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about various parts of </a:t>
            </a:r>
            <a:r>
              <a:rPr lang="en-US" sz="2400">
                <a:latin typeface="Calibri" pitchFamily="34" charset="0"/>
                <a:cs typeface="Calibri" pitchFamily="34" charset="0"/>
              </a:rPr>
              <a:t>a computer </a:t>
            </a:r>
            <a:r>
              <a:rPr lang="en-US" sz="2400" dirty="0">
                <a:latin typeface="Calibri" pitchFamily="34" charset="0"/>
                <a:cs typeface="Calibri" pitchFamily="34" charset="0"/>
              </a:rPr>
              <a:t>.</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4067491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User\Documents\thank.gif"/>
          <p:cNvPicPr>
            <a:picLocks noChangeAspect="1" noChangeArrowheads="1" noCrop="1"/>
          </p:cNvPicPr>
          <p:nvPr/>
        </p:nvPicPr>
        <p:blipFill>
          <a:blip r:embed="rId2"/>
          <a:srcRect/>
          <a:stretch>
            <a:fillRect/>
          </a:stretch>
        </p:blipFill>
        <p:spPr bwMode="auto">
          <a:xfrm>
            <a:off x="2286000" y="2743200"/>
            <a:ext cx="3962400" cy="3962400"/>
          </a:xfrm>
          <a:prstGeom prst="rect">
            <a:avLst/>
          </a:prstGeom>
          <a:noFill/>
        </p:spPr>
      </p:pic>
      <p:pic>
        <p:nvPicPr>
          <p:cNvPr id="3" name="Google Shape;55;p13"/>
          <p:cNvPicPr preferRelativeResize="0"/>
          <p:nvPr/>
        </p:nvPicPr>
        <p:blipFill rotWithShape="1">
          <a:blip r:embed="rId3" cstate="print">
            <a:alphaModFix/>
          </a:blip>
          <a:srcRect/>
          <a:stretch/>
        </p:blipFill>
        <p:spPr>
          <a:xfrm>
            <a:off x="7315200" y="0"/>
            <a:ext cx="1828800" cy="1143000"/>
          </a:xfrm>
          <a:prstGeom prst="rect">
            <a:avLst/>
          </a:prstGeom>
          <a:noFill/>
          <a:ln>
            <a:noFill/>
          </a:ln>
        </p:spPr>
      </p:pic>
      <p:sp>
        <p:nvSpPr>
          <p:cNvPr id="4" name="Rectangle 3"/>
          <p:cNvSpPr/>
          <p:nvPr/>
        </p:nvSpPr>
        <p:spPr>
          <a:xfrm>
            <a:off x="228600" y="914401"/>
            <a:ext cx="8915400" cy="1772793"/>
          </a:xfrm>
          <a:prstGeom prst="rect">
            <a:avLst/>
          </a:prstGeom>
        </p:spPr>
        <p:txBody>
          <a:bodyPr wrap="square">
            <a:spAutoFit/>
          </a:bodyPr>
          <a:lstStyle/>
          <a:p>
            <a:pPr marL="457200" lvl="0" algn="ctr">
              <a:lnSpc>
                <a:spcPct val="115000"/>
              </a:lnSpc>
              <a:buClr>
                <a:srgbClr val="000000"/>
              </a:buClr>
              <a:buSzPts val="4000"/>
            </a:pPr>
            <a:r>
              <a:rPr lang="en-US" sz="4400" b="1" dirty="0">
                <a:solidFill>
                  <a:srgbClr val="000000"/>
                </a:solidFill>
                <a:latin typeface="Arial"/>
                <a:ea typeface="Arial"/>
                <a:cs typeface="Arial"/>
                <a:sym typeface="Arial"/>
              </a:rPr>
              <a:t>THANKING YOU</a:t>
            </a:r>
          </a:p>
          <a:p>
            <a:pPr marL="457200" lvl="0" algn="ctr">
              <a:lnSpc>
                <a:spcPct val="115000"/>
              </a:lnSpc>
              <a:buClr>
                <a:srgbClr val="000000"/>
              </a:buClr>
              <a:buSzPts val="4000"/>
            </a:pPr>
            <a:r>
              <a:rPr lang="en-US" sz="4400" b="1" dirty="0">
                <a:solidFill>
                  <a:srgbClr val="FF0000"/>
                </a:solidFill>
                <a:latin typeface="Arial"/>
                <a:ea typeface="Arial"/>
                <a:cs typeface="Arial"/>
                <a:sym typeface="Arial"/>
              </a:rPr>
              <a:t>ODM EDUCATIONAL GROUP</a:t>
            </a:r>
          </a:p>
          <a:p>
            <a:pPr lvl="0">
              <a:buClr>
                <a:srgbClr val="000000"/>
              </a:buClr>
              <a:buSzPts val="1400"/>
            </a:pPr>
            <a:endParaRPr lang="en-US" sz="800"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328</Words>
  <Application>Microsoft Office PowerPoint</Application>
  <PresentationFormat>On-screen Show (4:3)</PresentationFormat>
  <Paragraphs>52</Paragraphs>
  <Slides>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25</cp:revision>
  <dcterms:modified xsi:type="dcterms:W3CDTF">2022-02-05T06:35:24Z</dcterms:modified>
</cp:coreProperties>
</file>