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3" r:id="rId6"/>
    <p:sldId id="264" r:id="rId7"/>
    <p:sldId id="260" r:id="rId8"/>
    <p:sldId id="268" r:id="rId9"/>
    <p:sldId id="266" r:id="rId10"/>
    <p:sldId id="267" r:id="rId11"/>
    <p:sldId id="262" r:id="rId12"/>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F9343-5039-48C4-A082-812052B81CCF}" type="datetimeFigureOut">
              <a:rPr lang="en-US" smtClean="0"/>
              <a:pPr/>
              <a:t>1/6/2022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A5F213-E457-49F0-8683-F33AA72D0C5C}" type="slidenum">
              <a:rPr lang="en-US" smtClean="0"/>
              <a:pPr/>
              <a:t>‹#›</a:t>
            </a:fld>
            <a:endParaRPr lang="en-US"/>
          </a:p>
        </p:txBody>
      </p:sp>
    </p:spTree>
    <p:extLst>
      <p:ext uri="{BB962C8B-B14F-4D97-AF65-F5344CB8AC3E}">
        <p14:creationId xmlns:p14="http://schemas.microsoft.com/office/powerpoint/2010/main" val="1359620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87624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76995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88558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51171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4762" y="0"/>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157422"/>
            <a:ext cx="9144000" cy="2514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SESSION :10</a:t>
            </a:r>
            <a:endParaRPr sz="24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CLASS : I</a:t>
            </a:r>
            <a:endParaRPr sz="24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 sz="2400" b="1" dirty="0">
                <a:latin typeface="Calibri" pitchFamily="34" charset="0"/>
                <a:cs typeface="Calibri" pitchFamily="34" charset="0"/>
              </a:rPr>
              <a:t>C</a:t>
            </a:r>
            <a:r>
              <a:rPr lang="en" sz="2400" b="1" i="0" u="none" strike="noStrike" cap="none" dirty="0">
                <a:solidFill>
                  <a:srgbClr val="000000"/>
                </a:solidFill>
                <a:latin typeface="Calibri" pitchFamily="34" charset="0"/>
                <a:cs typeface="Calibri" pitchFamily="34" charset="0"/>
                <a:sym typeface="Arial"/>
              </a:rPr>
              <a:t>HAPTER NUMBER:6</a:t>
            </a:r>
            <a:endParaRPr sz="2400" b="1" i="0" u="none" strike="noStrike" cap="none" dirty="0">
              <a:solidFill>
                <a:srgbClr val="000000"/>
              </a:solidFill>
              <a:latin typeface="Calibri" pitchFamily="34" charset="0"/>
              <a:cs typeface="Calibri" pitchFamily="34" charset="0"/>
              <a:sym typeface="Arial"/>
            </a:endParaRPr>
          </a:p>
          <a:p>
            <a:pPr lvl="0">
              <a:buSzPts val="1400"/>
            </a:pPr>
            <a:r>
              <a:rPr lang="en" sz="2400" b="1" i="0" u="none" strike="noStrike" cap="none" dirty="0">
                <a:solidFill>
                  <a:srgbClr val="000000"/>
                </a:solidFill>
                <a:latin typeface="Calibri" pitchFamily="34" charset="0"/>
                <a:cs typeface="Calibri" pitchFamily="34" charset="0"/>
                <a:sym typeface="Arial"/>
              </a:rPr>
              <a:t>CHAPTER NAME :USING MOUSE</a:t>
            </a:r>
            <a:endParaRPr sz="2400" dirty="0">
              <a:latin typeface="Calibri" pitchFamily="34" charset="0"/>
              <a:cs typeface="Calibri" pitchFamily="34" charset="0"/>
            </a:endParaRPr>
          </a:p>
          <a:p>
            <a:r>
              <a:rPr lang="en" sz="2400" b="1" i="0" u="none" strike="noStrike" cap="none" dirty="0">
                <a:solidFill>
                  <a:srgbClr val="000000"/>
                </a:solidFill>
                <a:latin typeface="Calibri" pitchFamily="34" charset="0"/>
                <a:cs typeface="Calibri" pitchFamily="34" charset="0"/>
                <a:sym typeface="Arial"/>
              </a:rPr>
              <a:t>SUBTOPIC </a:t>
            </a:r>
            <a:r>
              <a:rPr lang="en" sz="2400" b="1" dirty="0">
                <a:solidFill>
                  <a:srgbClr val="000000"/>
                </a:solidFill>
                <a:latin typeface="Calibri" pitchFamily="34" charset="0"/>
                <a:cs typeface="Calibri" pitchFamily="34" charset="0"/>
                <a:sym typeface="Arial"/>
              </a:rPr>
              <a:t>:</a:t>
            </a:r>
            <a:r>
              <a:rPr lang="en-US" sz="2400" b="1" dirty="0">
                <a:solidFill>
                  <a:srgbClr val="000000"/>
                </a:solidFill>
                <a:latin typeface="Calibri" pitchFamily="34" charset="0"/>
                <a:cs typeface="Calibri" pitchFamily="34" charset="0"/>
                <a:sym typeface="Arial"/>
              </a:rPr>
              <a:t>REVISION</a:t>
            </a:r>
            <a:endParaRPr lang="en-US" sz="2400" b="1" i="0" u="none" strike="noStrike" cap="none" dirty="0">
              <a:solidFill>
                <a:srgbClr val="000000"/>
              </a:solidFill>
              <a:latin typeface="Calibri" pitchFamily="34" charset="0"/>
              <a:cs typeface="Calibri" pitchFamily="34" charset="0"/>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about mouse .</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085655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User\Documents\thank.gif"/>
          <p:cNvPicPr>
            <a:picLocks noChangeAspect="1" noChangeArrowheads="1" noCrop="1"/>
          </p:cNvPicPr>
          <p:nvPr/>
        </p:nvPicPr>
        <p:blipFill>
          <a:blip r:embed="rId2"/>
          <a:srcRect/>
          <a:stretch>
            <a:fillRect/>
          </a:stretch>
        </p:blipFill>
        <p:spPr bwMode="auto">
          <a:xfrm>
            <a:off x="2286000" y="2743200"/>
            <a:ext cx="3962400" cy="3962400"/>
          </a:xfrm>
          <a:prstGeom prst="rect">
            <a:avLst/>
          </a:prstGeom>
          <a:noFill/>
        </p:spPr>
      </p:pic>
      <p:pic>
        <p:nvPicPr>
          <p:cNvPr id="3" name="Google Shape;55;p13"/>
          <p:cNvPicPr preferRelativeResize="0"/>
          <p:nvPr/>
        </p:nvPicPr>
        <p:blipFill rotWithShape="1">
          <a:blip r:embed="rId3" cstate="print">
            <a:alphaModFix/>
          </a:blip>
          <a:srcRect/>
          <a:stretch/>
        </p:blipFill>
        <p:spPr>
          <a:xfrm>
            <a:off x="7315200" y="0"/>
            <a:ext cx="1828800" cy="1143000"/>
          </a:xfrm>
          <a:prstGeom prst="rect">
            <a:avLst/>
          </a:prstGeom>
          <a:noFill/>
          <a:ln>
            <a:noFill/>
          </a:ln>
        </p:spPr>
      </p:pic>
      <p:sp>
        <p:nvSpPr>
          <p:cNvPr id="4" name="Rectangle 3"/>
          <p:cNvSpPr/>
          <p:nvPr/>
        </p:nvSpPr>
        <p:spPr>
          <a:xfrm>
            <a:off x="228600" y="914401"/>
            <a:ext cx="8915400" cy="1772793"/>
          </a:xfrm>
          <a:prstGeom prst="rect">
            <a:avLst/>
          </a:prstGeom>
        </p:spPr>
        <p:txBody>
          <a:bodyPr wrap="square">
            <a:spAutoFit/>
          </a:bodyPr>
          <a:lstStyle/>
          <a:p>
            <a:pPr marL="457200" lvl="0" algn="ctr">
              <a:lnSpc>
                <a:spcPct val="115000"/>
              </a:lnSpc>
              <a:buClr>
                <a:srgbClr val="000000"/>
              </a:buClr>
              <a:buSzPts val="4000"/>
            </a:pPr>
            <a:r>
              <a:rPr lang="en-US" sz="4400" b="1" dirty="0">
                <a:solidFill>
                  <a:srgbClr val="000000"/>
                </a:solidFill>
                <a:latin typeface="Arial"/>
                <a:ea typeface="Arial"/>
                <a:cs typeface="Arial"/>
                <a:sym typeface="Arial"/>
              </a:rPr>
              <a:t>THANKING YOU</a:t>
            </a:r>
          </a:p>
          <a:p>
            <a:pPr marL="457200" lvl="0" algn="ctr">
              <a:lnSpc>
                <a:spcPct val="115000"/>
              </a:lnSpc>
              <a:buClr>
                <a:srgbClr val="000000"/>
              </a:buClr>
              <a:buSzPts val="4000"/>
            </a:pPr>
            <a:r>
              <a:rPr lang="en-US" sz="4400" b="1" dirty="0">
                <a:solidFill>
                  <a:srgbClr val="FF0000"/>
                </a:solidFill>
                <a:latin typeface="Arial"/>
                <a:ea typeface="Arial"/>
                <a:cs typeface="Arial"/>
                <a:sym typeface="Arial"/>
              </a:rPr>
              <a:t>ODM EDUCATIONAL GROUP</a:t>
            </a:r>
          </a:p>
          <a:p>
            <a:pPr lvl="0">
              <a:buClr>
                <a:srgbClr val="000000"/>
              </a:buClr>
              <a:buSzPts val="1400"/>
            </a:pPr>
            <a:endParaRPr lang="en-US" sz="800"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14288"/>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mouse activity.</a:t>
            </a:r>
            <a:endParaRPr lang="en-US" sz="2400" dirty="0">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fontScale="77500" lnSpcReduction="20000"/>
          </a:bodyPr>
          <a:lstStyle/>
          <a:p>
            <a:pPr marL="0" indent="0">
              <a:lnSpc>
                <a:spcPct val="200000"/>
              </a:lnSpc>
              <a:buNone/>
            </a:pPr>
            <a:r>
              <a:rPr lang="en-IN" b="1" u="sng" dirty="0">
                <a:solidFill>
                  <a:srgbClr val="FF0000"/>
                </a:solidFill>
              </a:rPr>
              <a:t>WRITE TRUE/ FALSE</a:t>
            </a:r>
          </a:p>
          <a:p>
            <a:pPr marL="514350" indent="-514350">
              <a:lnSpc>
                <a:spcPct val="200000"/>
              </a:lnSpc>
              <a:buFont typeface="+mj-lt"/>
              <a:buAutoNum type="arabicPeriod"/>
            </a:pPr>
            <a:r>
              <a:rPr lang="en-IN" sz="3800" b="1" dirty="0"/>
              <a:t>Pressing the mouse button once is called double click.</a:t>
            </a:r>
          </a:p>
          <a:p>
            <a:pPr marL="514350" indent="-514350">
              <a:lnSpc>
                <a:spcPct val="200000"/>
              </a:lnSpc>
              <a:buFont typeface="+mj-lt"/>
              <a:buAutoNum type="arabicPeriod"/>
            </a:pPr>
            <a:r>
              <a:rPr lang="en-IN" sz="3800" b="1" dirty="0"/>
              <a:t>The small arrow  moving on the monitor is called cursor.</a:t>
            </a:r>
          </a:p>
          <a:p>
            <a:pPr marL="514350" indent="-514350">
              <a:lnSpc>
                <a:spcPct val="200000"/>
              </a:lnSpc>
              <a:buFont typeface="+mj-lt"/>
              <a:buAutoNum type="arabicPeriod"/>
            </a:pPr>
            <a:r>
              <a:rPr lang="en-IN" sz="3800" b="1" dirty="0"/>
              <a:t>A mouse helps to select any item on the monitor.</a:t>
            </a:r>
          </a:p>
          <a:p>
            <a:pPr marL="514350" indent="-514350">
              <a:lnSpc>
                <a:spcPct val="200000"/>
              </a:lnSpc>
              <a:buFont typeface="+mj-lt"/>
              <a:buAutoNum type="arabicPeriod"/>
            </a:pPr>
            <a:r>
              <a:rPr lang="en-IN" sz="3800" b="1" dirty="0"/>
              <a:t>The pointer always moves in the left side of the screen.</a:t>
            </a:r>
          </a:p>
          <a:p>
            <a:pPr marL="514350" indent="-514350">
              <a:lnSpc>
                <a:spcPct val="200000"/>
              </a:lnSpc>
              <a:buFont typeface="+mj-lt"/>
              <a:buAutoNum type="arabicPeriod"/>
            </a:pPr>
            <a:r>
              <a:rPr lang="en-IN" sz="3800" b="1" dirty="0"/>
              <a:t>The wire of the mouse is fixed to the keyboard.</a:t>
            </a:r>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Tree>
    <p:extLst>
      <p:ext uri="{BB962C8B-B14F-4D97-AF65-F5344CB8AC3E}">
        <p14:creationId xmlns:p14="http://schemas.microsoft.com/office/powerpoint/2010/main" val="3461299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30120"/>
            <a:ext cx="8686800" cy="6027880"/>
          </a:xfrm>
        </p:spPr>
        <p:txBody>
          <a:bodyPr anchor="t">
            <a:noAutofit/>
          </a:bodyPr>
          <a:lstStyle/>
          <a:p>
            <a:pPr algn="l"/>
            <a:r>
              <a:rPr lang="en-IN" sz="4000" b="1" dirty="0"/>
              <a:t>			</a:t>
            </a:r>
            <a:r>
              <a:rPr lang="en-IN" sz="4000" b="1" dirty="0">
                <a:solidFill>
                  <a:srgbClr val="FF0000"/>
                </a:solidFill>
              </a:rPr>
              <a:t>ANSWERS</a:t>
            </a:r>
            <a:br>
              <a:rPr lang="en-IN" sz="4000" b="1" dirty="0"/>
            </a:br>
            <a:r>
              <a:rPr lang="en-IN" sz="4000" b="1" dirty="0"/>
              <a:t>1. FALSE</a:t>
            </a:r>
            <a:br>
              <a:rPr lang="en-IN" sz="4000" b="1" dirty="0"/>
            </a:br>
            <a:r>
              <a:rPr lang="en-IN" sz="4000" b="1" dirty="0"/>
              <a:t>2. FALSE</a:t>
            </a:r>
            <a:br>
              <a:rPr lang="en-IN" sz="4000" b="1" dirty="0"/>
            </a:br>
            <a:r>
              <a:rPr lang="en-IN" sz="4000" b="1" dirty="0"/>
              <a:t>3. TRUE</a:t>
            </a:r>
            <a:br>
              <a:rPr lang="en-IN" sz="4000" b="1" dirty="0"/>
            </a:br>
            <a:r>
              <a:rPr lang="en-IN" sz="4000" b="1" dirty="0"/>
              <a:t>4. FALSE</a:t>
            </a:r>
            <a:br>
              <a:rPr lang="en-IN" sz="4000" b="1" dirty="0"/>
            </a:br>
            <a:r>
              <a:rPr lang="en-IN" sz="4000" b="1" dirty="0"/>
              <a:t>5. FALSE</a:t>
            </a:r>
            <a:br>
              <a:rPr lang="en-IN" sz="3200" b="1" dirty="0">
                <a:solidFill>
                  <a:srgbClr val="FF0000"/>
                </a:solidFill>
              </a:rPr>
            </a:br>
            <a:endParaRPr lang="en-IN" sz="3200" b="1" dirty="0">
              <a:solidFill>
                <a:srgbClr val="FF0000"/>
              </a:solidFill>
            </a:endParaRPr>
          </a:p>
        </p:txBody>
      </p:sp>
      <p:pic>
        <p:nvPicPr>
          <p:cNvPr id="4"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Tree>
    <p:extLst>
      <p:ext uri="{BB962C8B-B14F-4D97-AF65-F5344CB8AC3E}">
        <p14:creationId xmlns:p14="http://schemas.microsoft.com/office/powerpoint/2010/main" val="46870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30120"/>
            <a:ext cx="8686800" cy="6027880"/>
          </a:xfrm>
        </p:spPr>
        <p:txBody>
          <a:bodyPr anchor="t">
            <a:noAutofit/>
          </a:bodyPr>
          <a:lstStyle/>
          <a:p>
            <a:pPr algn="l"/>
            <a:br>
              <a:rPr lang="en-IN" sz="3200" b="1" dirty="0">
                <a:solidFill>
                  <a:srgbClr val="FF0000"/>
                </a:solidFill>
              </a:rPr>
            </a:br>
            <a:endParaRPr lang="en-IN" sz="3200" b="1" dirty="0">
              <a:solidFill>
                <a:srgbClr val="FF0000"/>
              </a:solidFill>
            </a:endParaRPr>
          </a:p>
        </p:txBody>
      </p:sp>
      <p:sp>
        <p:nvSpPr>
          <p:cNvPr id="11" name="TextBox 10">
            <a:extLst>
              <a:ext uri="{FF2B5EF4-FFF2-40B4-BE49-F238E27FC236}">
                <a16:creationId xmlns:a16="http://schemas.microsoft.com/office/drawing/2014/main" id="{B30D9BFD-8D62-49BB-8B6E-282040828C8D}"/>
              </a:ext>
            </a:extLst>
          </p:cNvPr>
          <p:cNvSpPr txBox="1"/>
          <p:nvPr/>
        </p:nvSpPr>
        <p:spPr>
          <a:xfrm>
            <a:off x="228600" y="699375"/>
            <a:ext cx="8229600" cy="4524315"/>
          </a:xfrm>
          <a:prstGeom prst="rect">
            <a:avLst/>
          </a:prstGeom>
          <a:noFill/>
        </p:spPr>
        <p:txBody>
          <a:bodyPr wrap="square" rtlCol="0">
            <a:spAutoFit/>
          </a:bodyPr>
          <a:lstStyle/>
          <a:p>
            <a:pPr algn="ctr"/>
            <a:r>
              <a:rPr lang="en-IN" sz="3200" b="1" u="sng" dirty="0">
                <a:solidFill>
                  <a:schemeClr val="tx2"/>
                </a:solidFill>
                <a:latin typeface="Algerian" panose="04020705040A02060702" pitchFamily="82" charset="0"/>
              </a:rPr>
              <a:t>WRITE FALSE BESIDE THOSE STATEMENTS WHICH ARE NOT THE FUNCTIONS OF MOUSE, ELSE WRITE TRUE</a:t>
            </a:r>
          </a:p>
          <a:p>
            <a:pPr marL="514350" indent="-514350">
              <a:buAutoNum type="arabicPeriod"/>
            </a:pPr>
            <a:r>
              <a:rPr lang="en-IN" sz="3200" b="1" dirty="0">
                <a:latin typeface="Agency FB" panose="020B0503020202020204" pitchFamily="34" charset="0"/>
              </a:rPr>
              <a:t>Mouse helps us to type letters and numbers.</a:t>
            </a:r>
          </a:p>
          <a:p>
            <a:pPr marL="514350" indent="-514350">
              <a:buAutoNum type="arabicPeriod"/>
            </a:pPr>
            <a:r>
              <a:rPr lang="en-IN" sz="3200" b="1" dirty="0">
                <a:latin typeface="Agency FB" panose="020B0503020202020204" pitchFamily="34" charset="0"/>
              </a:rPr>
              <a:t>Mouse helps us to draw pictures.</a:t>
            </a:r>
          </a:p>
          <a:p>
            <a:pPr marL="514350" indent="-514350">
              <a:buAutoNum type="arabicPeriod"/>
            </a:pPr>
            <a:r>
              <a:rPr lang="en-IN" sz="3200" b="1" dirty="0">
                <a:latin typeface="Agency FB" panose="020B0503020202020204" pitchFamily="34" charset="0"/>
              </a:rPr>
              <a:t>Mouse helps us to process data.</a:t>
            </a:r>
          </a:p>
          <a:p>
            <a:pPr marL="514350" indent="-514350">
              <a:buAutoNum type="arabicPeriod"/>
            </a:pPr>
            <a:r>
              <a:rPr lang="en-IN" sz="3200" b="1" dirty="0">
                <a:latin typeface="Agency FB" panose="020B0503020202020204" pitchFamily="34" charset="0"/>
              </a:rPr>
              <a:t>Mouse helps us to play games.</a:t>
            </a:r>
          </a:p>
          <a:p>
            <a:pPr marL="514350" indent="-514350">
              <a:buAutoNum type="arabicPeriod"/>
            </a:pPr>
            <a:r>
              <a:rPr lang="en-IN" sz="3200" b="1" dirty="0">
                <a:latin typeface="Agency FB" panose="020B0503020202020204" pitchFamily="34" charset="0"/>
              </a:rPr>
              <a:t>Mouse helps us to select any item on the monitor.</a:t>
            </a:r>
            <a:endParaRPr lang="en-IN" sz="3200" b="1" dirty="0">
              <a:latin typeface="Algerian" panose="04020705040A02060702" pitchFamily="82" charset="0"/>
            </a:endParaRPr>
          </a:p>
          <a:p>
            <a:pPr algn="ctr"/>
            <a:endParaRPr lang="en-IN" sz="3200" b="1" dirty="0">
              <a:solidFill>
                <a:srgbClr val="C00000"/>
              </a:solidFill>
              <a:latin typeface="Algerian" panose="04020705040A02060702" pitchFamily="82" charset="0"/>
            </a:endParaRPr>
          </a:p>
        </p:txBody>
      </p:sp>
      <p:pic>
        <p:nvPicPr>
          <p:cNvPr id="4"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Tree>
    <p:extLst>
      <p:ext uri="{BB962C8B-B14F-4D97-AF65-F5344CB8AC3E}">
        <p14:creationId xmlns:p14="http://schemas.microsoft.com/office/powerpoint/2010/main" val="3961128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30120"/>
            <a:ext cx="8686800" cy="6027880"/>
          </a:xfrm>
        </p:spPr>
        <p:txBody>
          <a:bodyPr anchor="t">
            <a:noAutofit/>
          </a:bodyPr>
          <a:lstStyle/>
          <a:p>
            <a:pPr algn="l"/>
            <a:br>
              <a:rPr lang="en-IN" sz="3200" b="1" dirty="0">
                <a:solidFill>
                  <a:srgbClr val="FF0000"/>
                </a:solidFill>
              </a:rPr>
            </a:br>
            <a:endParaRPr lang="en-IN" sz="3200" b="1" dirty="0">
              <a:solidFill>
                <a:srgbClr val="FF0000"/>
              </a:solidFill>
            </a:endParaRPr>
          </a:p>
        </p:txBody>
      </p:sp>
      <p:pic>
        <p:nvPicPr>
          <p:cNvPr id="4"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DA85E2EB-C6A8-4BBB-BC51-5092478DEF01}"/>
              </a:ext>
            </a:extLst>
          </p:cNvPr>
          <p:cNvSpPr txBox="1"/>
          <p:nvPr/>
        </p:nvSpPr>
        <p:spPr>
          <a:xfrm>
            <a:off x="829994" y="2264898"/>
            <a:ext cx="6386732" cy="4832092"/>
          </a:xfrm>
          <a:prstGeom prst="rect">
            <a:avLst/>
          </a:prstGeom>
          <a:noFill/>
        </p:spPr>
        <p:txBody>
          <a:bodyPr wrap="square" rtlCol="0">
            <a:spAutoFit/>
          </a:bodyPr>
          <a:lstStyle/>
          <a:p>
            <a:pPr algn="ctr"/>
            <a:r>
              <a:rPr lang="en-IN" sz="4400" dirty="0">
                <a:latin typeface="Algerian" panose="04020705040A02060702" pitchFamily="82" charset="0"/>
              </a:rPr>
              <a:t>	answers</a:t>
            </a:r>
          </a:p>
          <a:p>
            <a:pPr marL="342900" indent="-342900">
              <a:buAutoNum type="arabicPeriod"/>
            </a:pPr>
            <a:r>
              <a:rPr lang="en-IN" sz="4400" dirty="0">
                <a:latin typeface="Algerian" panose="04020705040A02060702" pitchFamily="82" charset="0"/>
              </a:rPr>
              <a:t>false</a:t>
            </a:r>
          </a:p>
          <a:p>
            <a:pPr marL="342900" indent="-342900">
              <a:buFontTx/>
              <a:buAutoNum type="arabicPeriod"/>
            </a:pPr>
            <a:r>
              <a:rPr lang="en-IN" sz="4400" dirty="0">
                <a:latin typeface="Algerian" panose="04020705040A02060702" pitchFamily="82" charset="0"/>
              </a:rPr>
              <a:t>true</a:t>
            </a:r>
          </a:p>
          <a:p>
            <a:pPr marL="342900" indent="-342900">
              <a:buFontTx/>
              <a:buAutoNum type="arabicPeriod"/>
            </a:pPr>
            <a:r>
              <a:rPr lang="en-IN" sz="4400" dirty="0">
                <a:latin typeface="Algerian" panose="04020705040A02060702" pitchFamily="82" charset="0"/>
              </a:rPr>
              <a:t>False</a:t>
            </a:r>
          </a:p>
          <a:p>
            <a:pPr marL="342900" indent="-342900">
              <a:buFontTx/>
              <a:buAutoNum type="arabicPeriod"/>
            </a:pPr>
            <a:r>
              <a:rPr lang="en-IN" sz="4400" dirty="0">
                <a:latin typeface="Algerian" panose="04020705040A02060702" pitchFamily="82" charset="0"/>
              </a:rPr>
              <a:t>True</a:t>
            </a:r>
          </a:p>
          <a:p>
            <a:pPr marL="342900" indent="-342900">
              <a:buFontTx/>
              <a:buAutoNum type="arabicPeriod"/>
            </a:pPr>
            <a:r>
              <a:rPr lang="en-IN" sz="4400" dirty="0">
                <a:latin typeface="Algerian" panose="04020705040A02060702" pitchFamily="82" charset="0"/>
              </a:rPr>
              <a:t>true</a:t>
            </a:r>
          </a:p>
          <a:p>
            <a:endParaRPr lang="en-IN" sz="4400" dirty="0">
              <a:latin typeface="Algerian" panose="04020705040A02060702" pitchFamily="82" charset="0"/>
            </a:endParaRPr>
          </a:p>
        </p:txBody>
      </p:sp>
    </p:spTree>
    <p:extLst>
      <p:ext uri="{BB962C8B-B14F-4D97-AF65-F5344CB8AC3E}">
        <p14:creationId xmlns:p14="http://schemas.microsoft.com/office/powerpoint/2010/main" val="1344171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93628"/>
            <a:ext cx="8991600" cy="5105400"/>
          </a:xfrm>
        </p:spPr>
        <p:txBody>
          <a:bodyPr>
            <a:normAutofit/>
          </a:bodyPr>
          <a:lstStyle/>
          <a:p>
            <a:pPr marL="0" lvl="0" indent="0">
              <a:lnSpc>
                <a:spcPct val="150000"/>
              </a:lnSpc>
              <a:buSzPct val="47000"/>
              <a:buNone/>
            </a:pPr>
            <a:r>
              <a:rPr lang="en-US" b="1" u="sng" dirty="0">
                <a:solidFill>
                  <a:srgbClr val="FF0000"/>
                </a:solidFill>
                <a:latin typeface="Calibri" pitchFamily="34" charset="0"/>
                <a:ea typeface="Calibri"/>
                <a:cs typeface="Calibri" pitchFamily="34" charset="0"/>
                <a:sym typeface="Calibri"/>
              </a:rPr>
              <a:t>Arrange the jumbled words :</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PNTOEIR</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LCKIC</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LCSTEE</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NOMIRTO</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RGDANGIG</a:t>
            </a:r>
          </a:p>
        </p:txBody>
      </p:sp>
      <p:pic>
        <p:nvPicPr>
          <p:cNvPr id="4"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Tree>
    <p:extLst>
      <p:ext uri="{BB962C8B-B14F-4D97-AF65-F5344CB8AC3E}">
        <p14:creationId xmlns:p14="http://schemas.microsoft.com/office/powerpoint/2010/main" val="931081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93628"/>
            <a:ext cx="8991600" cy="5105400"/>
          </a:xfrm>
        </p:spPr>
        <p:txBody>
          <a:bodyPr>
            <a:normAutofit/>
          </a:bodyPr>
          <a:lstStyle/>
          <a:p>
            <a:pPr marL="0" lvl="0" indent="0">
              <a:lnSpc>
                <a:spcPct val="150000"/>
              </a:lnSpc>
              <a:buSzPct val="47000"/>
              <a:buNone/>
            </a:pPr>
            <a:r>
              <a:rPr lang="en-US" b="1" u="sng" dirty="0">
                <a:solidFill>
                  <a:srgbClr val="FF0000"/>
                </a:solidFill>
                <a:latin typeface="Calibri" pitchFamily="34" charset="0"/>
                <a:ea typeface="Calibri"/>
                <a:cs typeface="Calibri" pitchFamily="34" charset="0"/>
                <a:sym typeface="Calibri"/>
              </a:rPr>
              <a:t>Arrange the jumbled words :</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POINTER</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CLICK</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SELECT</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MONITOR</a:t>
            </a:r>
          </a:p>
          <a:p>
            <a:pPr marL="760413" lvl="1" indent="-360363">
              <a:lnSpc>
                <a:spcPct val="150000"/>
              </a:lnSpc>
              <a:buSzPct val="47000"/>
              <a:buFont typeface="+mj-lt"/>
              <a:buAutoNum type="arabicPeriod"/>
            </a:pPr>
            <a:r>
              <a:rPr lang="en-US" dirty="0">
                <a:latin typeface="Calibri" pitchFamily="34" charset="0"/>
                <a:ea typeface="Calibri"/>
                <a:cs typeface="Calibri" pitchFamily="34" charset="0"/>
                <a:sym typeface="Calibri"/>
              </a:rPr>
              <a:t>DRAGGING</a:t>
            </a:r>
          </a:p>
        </p:txBody>
      </p:sp>
      <p:pic>
        <p:nvPicPr>
          <p:cNvPr id="4"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Tree>
    <p:extLst>
      <p:ext uri="{BB962C8B-B14F-4D97-AF65-F5344CB8AC3E}">
        <p14:creationId xmlns:p14="http://schemas.microsoft.com/office/powerpoint/2010/main" val="2659402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a:solidFill>
                  <a:srgbClr val="FF0000"/>
                </a:solidFill>
                <a:latin typeface="Arial"/>
                <a:ea typeface="Arial"/>
                <a:cs typeface="Arial"/>
                <a:sym typeface="Arial"/>
              </a:rPr>
              <a:t>HOMEWORK </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3600" dirty="0">
                <a:latin typeface="Calibri" pitchFamily="34" charset="0"/>
                <a:cs typeface="Calibri" pitchFamily="34" charset="0"/>
              </a:rPr>
              <a:t>CH 5 – THE KEYBOARD</a:t>
            </a:r>
          </a:p>
          <a:p>
            <a:pPr lvl="0">
              <a:buSzPts val="1400"/>
            </a:pPr>
            <a:endParaRPr lang="en-US" sz="36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1093221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225</Words>
  <Application>Microsoft Office PowerPoint</Application>
  <PresentationFormat>On-screen Show (4:3)</PresentationFormat>
  <Paragraphs>47</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Agency FB</vt:lpstr>
      <vt:lpstr>Algerian</vt:lpstr>
      <vt:lpstr>Arial</vt:lpstr>
      <vt:lpstr>Calibri</vt:lpstr>
      <vt:lpstr>Office Theme</vt:lpstr>
      <vt:lpstr>PowerPoint Presentation</vt:lpstr>
      <vt:lpstr>PowerPoint Presentation</vt:lpstr>
      <vt:lpstr>PowerPoint Presentation</vt:lpstr>
      <vt:lpstr>   ANSWERS 1. FALSE 2. FALSE 3. TRUE 4. FALSE 5. FALSE </vt:lpstr>
      <vt:lpstr> </vt:lpstr>
      <vt:lpstr>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11</cp:revision>
  <dcterms:modified xsi:type="dcterms:W3CDTF">2022-01-06T15:32:27Z</dcterms:modified>
</cp:coreProperties>
</file>