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notesSlides/notesSlide12.xml" ContentType="application/vnd.openxmlformats-officedocument.presentationml.notesSlide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ink/ink8.xml" ContentType="application/inkml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ink/ink9.xml" ContentType="application/inkml+xml"/>
  <Override PartName="/ppt/ink/ink10.xml" ContentType="application/inkml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9"/>
  </p:notesMasterIdLst>
  <p:sldIdLst>
    <p:sldId id="256" r:id="rId2"/>
    <p:sldId id="276" r:id="rId3"/>
    <p:sldId id="267" r:id="rId4"/>
    <p:sldId id="277" r:id="rId5"/>
    <p:sldId id="280" r:id="rId6"/>
    <p:sldId id="278" r:id="rId7"/>
    <p:sldId id="281" r:id="rId8"/>
    <p:sldId id="279" r:id="rId9"/>
    <p:sldId id="282" r:id="rId10"/>
    <p:sldId id="260" r:id="rId11"/>
    <p:sldId id="261" r:id="rId12"/>
    <p:sldId id="266" r:id="rId13"/>
    <p:sldId id="263" r:id="rId14"/>
    <p:sldId id="262" r:id="rId15"/>
    <p:sldId id="264" r:id="rId16"/>
    <p:sldId id="265" r:id="rId17"/>
    <p:sldId id="259" r:id="rId1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7A46"/>
    <a:srgbClr val="4118D8"/>
    <a:srgbClr val="411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39" autoAdjust="0"/>
    <p:restoredTop sz="93842" autoAdjust="0"/>
  </p:normalViewPr>
  <p:slideViewPr>
    <p:cSldViewPr snapToGrid="0">
      <p:cViewPr varScale="1">
        <p:scale>
          <a:sx n="89" d="100"/>
          <a:sy n="89" d="100"/>
        </p:scale>
        <p:origin x="620" y="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2-25T14:33:53.914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3 1,'4'0,"1"0,-1 0,0 1,0 0,0 0,0 0,0 0,0 0,0 1,0 0,-1 0,1 0,0 0,-1 1,0-1,0 1,1 0,-2 0,1 0,0 0,-1 0,1 1,-1-1,0 1,0 0,2 5,3 4,-1 0,0 1,-1-1,-1 1,0 0,-1 0,2 24,-3 228,-4-129,1-119,-1 1,-1 0,-1-1,-10 31,-5 23,12-41,-17 43,16-53,0 1,2-1,1 1,0 0,0 25,3-12,1 6,-9 57,4-39,2 0,4 91,2-51,-2 324,2-389,2-1,12 57,-8-53,6 69,-1 15,-4-50,-3-85,2-17,-2-2,2 0,12-32,11-52,-12 10,25-124,34-134,-61 275,18-112,-28 143,0-88,-9 74,-2 63,-2 15,-6 17,11-20,-30 79,3 2,-19 100,-17 53,39-144,3 1,4 1,-10 171,19-158,-3 70,14 86,-4 183,-19-219,9-138,1 103,12 599,-1-786,0 0,0 0,1-1,-1 1,1 0,0 0,0-1,1 1,-1-1,1 1,0-1,0 0,1 0,-1 1,1-2,0 1,0 0,0-1,0 1,1-1,0 0,-1 0,1 0,7 3,-11-6,1 1,-1-1,1 0,0 0,-1 1,1-1,0 0,0 0,-1 0,1 0,0 0,-1 0,1 0,0 0,-1 0,1 0,0 0,0-1,-1 1,1 0,0 0,-1-1,1 1,-1 0,1-1,0 0,0 0,0 0,0 0,0-1,0 1,0-1,-1 1,1 0,0-1,-1 1,1-1,0-2,0-6,0 1,0-1,-1-11,0 14,-3-396,3 398,0 1,0-1,1 1,0-1,0 1,0-1,0 1,0 0,1 0,0-1,0 1,3-4,-4 6,1 0,0 0,-1 1,1-1,0 1,0-1,0 1,0-1,0 1,0 0,1 0,-1 0,0 0,0 1,1-1,-1 0,1 1,-1 0,0 0,1-1,-1 2,1-1,-1 0,3 1,-2-1,0 1,-1-1,1 1,-1 0,1 0,-1 0,0 0,1 0,-1 1,0-1,0 1,0 0,0-1,0 1,0 0,0 0,-1 0,1 0,-1 0,1 1,-1-1,0 0,0 1,1 2,2 7,-1-1,-1 1,0 0,0 14,2 5,6 64,-4 0,-6 110,-2-76,2-103,0-4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2-24T16:33:12.541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0,'4'0,"1"0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2-25T14:33:57.982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624 712,'-1'-10,"0"0,0 0,-1-1,0 1,-1 0,0 1,-1-1,0 1,0-1,-1 1,0 0,0 1,-1-1,-13-13,-6-4,-2 1,-54-39,58 46,-2 1,-44-23,-15-10,78 46,-28-20,1-1,-32-31,63 54,1 0,-1 0,0 0,0 0,-1 1,1-1,0 1,-1-1,1 1,-1 0,1 0,-1 0,1 0,-1 1,1-1,-6 0,6 2,0-1,0 1,0-1,0 1,0 0,0 0,0-1,0 1,0 1,1-1,-1 0,0 0,1 1,-1-1,1 1,0-1,-1 1,1-1,0 1,0 0,0 0,-2 3,3-4,-1 0,1-1,0 1,-1 0,1 0,0 0,-1 0,1 0,0 0,0-1,0 1,0 0,0 0,0 0,0 0,0 0,0 0,0 0,0 0,0 0,1-1,-1 1,0 0,1 0,-1 0,1 1,1-1,-1 0,1 0,-1 1,1-1,-1 0,1-1,0 1,-1 0,1 0,0-1,0 1,2 0,8 1,0-1,0 0,16-1,-22 0,127 4,-128-4,1 0,-1 0,0-1,0 0,1 0,-1-1,0 1,0-1,0 0,0 0,-1-1,1 0,-1 1,1-1,6-7,3-4,-1 0,0-1,11-19,-17 23,1 0,0 0,1 1,0 0,0 1,1 0,21-15,32-4,-18 10,-26 9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2-25T14:33:07.270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1 1,'466'0,"-413"3,0 2,90 22,1 0,-31-6,34 3,-58-14,93 5,-91-16,-26-1,114 12,69 21,-183-25,113-5,-81-3,514 2,-574 1,48 9,-47-4,43 0,23-7,-33-1,113 12,32 17,-150-20,0-2,84-7,-45 0,1530 2,-1633 0,22 0,-23 0,0 0,-1 0,1 0,0 0,0 0,-1 0,1-1,0 1,-1 0,1 0,0 0,-1-1,1 1,0 0,-1-1,1 1,0 0,-1-1,1 1,-1-1,1 1,-1-1,1 1,-1-1,1 0,-2 0,0 0,1 0,-1 0,0 0,0 0,0 1,0-1,0 0,0 1,0-1,0 1,0-1,0 1,0-1,-1 1,-1-1,0 0,-22-6,0 1,-48-6,40 7,-38-9,40 7,0 1,0 2,-43-1,27 2,38 2,1 0,0-1,-1-1,1 1,0-1,-8-5,7 4,1 0,0 1,-1 0,0 1,-14-3,-96-16,1 5,71 9,-3-3,33 6,0 0,-30-1,-231 5,125 1,120-3,-49-8,48 5,-45-1,-248 7,308-1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2-25T14:33:29.361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591 333,'-18'0,"-1"-1,1-1,-1 0,1-2,0 0,-25-9,20 6,14 4,1 1,-1-1,1-1,0 0,-8-4,-4-6,-10-4,2-2,-42-38,57 46,-1 1,0 0,-20-10,-14-11,-22-33,54 51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2-25T14:33:31.941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0 509,'11'0,"2"1,1-1,-1 0,0-1,0-1,0 0,0-1,0 0,24-10,42-23,-2-5,88-61,-147 91,0 0,29-12,-26 14,37-24,139-109,-119 81,-55 44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2-25T14:33:40.177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0 160,'23'-1,"0"-1,23-5,-21 2,38-1,-32 5,84 2,-102 0,-1 1,0 0,0 1,1 0,-2 1,1 0,13 7,66 45,-56-34,-23-15,0-1,21 7,-21-9,-1 1,0 0,17 10,-25-13,0 0,0 1,0 0,0-1,0 1,-1 0,1 0,-1 1,0-1,0 0,0 1,0-1,-1 1,1 0,0 4,-1-7,-1 1,0-1,0 1,1-1,-1 1,0-1,0 1,0-1,-1 1,1-1,0 1,0-1,-1 1,1-1,-1 0,0 1,1-1,-1 0,0 1,0-1,-1 1,0 1,0-1,-1 0,1 0,-1 0,0-1,0 1,0 0,1-1,-6 2,-5 1,-1-1,0 0,-20 1,32-4,-43 4,-51-2,79-3,-1 0,0-2,1 1,0-2,-33-11,13-5,35 19,1 0,-1 0,1 0,-1 0,1 0,-1 0,1-1,0 1,-1-1,1 1,0-1,0 1,0-1,0 1,0-1,1 0,-1 0,1 1,-2-4,3 4,-1 1,0-1,0 0,1 1,-1-1,0 0,1 1,-1-1,0 1,1-1,-1 0,1 1,-1-1,1 1,-1-1,1 1,0 0,-1-1,1 1,-1 0,1-1,0 1,-1 0,1 0,0-1,0 1,0 0,23-3,-20 3,8 0,-1 0,1 0,-1 1,1 1,-1 0,0 0,1 1,-1 1,18 8,-5 0,-1 1,-1 2,24 19,118 87,-121-97,0-1,1-2,57 17,-77-29,3 5,-24-11,1-1,0 1,0-1,0 0,0 0,0-1,0 1,1-1,5 1,-9-2,-1 0,0-1,0 1,0 0,1 0,-1-1,0 1,0 0,0-1,0 1,0 0,0 0,1-1,-1 1,0 0,0-1,0 1,0 0,0-1,0 1,0 0,0-1,-1 1,1 0,0 0,0-1,0 1,0 0,0-1,0 1,-1-1,-4-12,5 13,-12-24,-2 0,0 1,-21-26,20 31,2-1,0 0,1-1,1-1,-9-22,16 29,1 1,0-1,1 0,1 0,0-15,7-69,-6 96,0 0,0 1,0-1,1 0,-1 0,1 1,-1-1,1 0,-1 1,1-1,0 1,0-1,0 1,0-1,0 1,0-1,0 1,1 0,1-2,-2 2,1 1,-1-1,1 1,-1-1,1 1,-1 0,1 0,-1 0,1-1,-1 1,1 1,-1-1,1 0,-1 0,1 1,-1-1,3 1,2 2,0 0,0 0,0 0,-1 1,1-1,-1 2,0-1,8 9,5 7,18 21,-1 1,-3 2,30 52,26 87,-87-180,1 0,0 0,0 0,0-1,0 1,0-1,0 0,1 0,2 3,-5-5,0 0,1 0,-1 0,1 1,-1-1,0 0,1 0,-1 0,1 0,-1 0,1 0,-1 1,0-1,1 0,-1 0,1-1,-1 1,1 0,-1 0,0 0,1 0,-1 0,1 0,-1 0,0-1,1 1,0-1,0 0,0 0,0 0,-1 0,1 0,-1-1,1 1,-1 0,1 0,-1 0,1 0,-1-1,0 1,0-2,4-29,-3-1,0 1,-2-1,-6-38,4 52,0 1,-6-23,8 37,-1 0,1 0,-1 0,1 0,-1 0,0 0,-1 0,1 0,-1 1,1 0,-1-1,0 1,-1 0,1 0,-6-3,9 6,0-1,0 1,-1 0,1 0,0 0,0 0,-1-1,1 1,0 0,-1 0,1 0,0 0,-1 0,1 0,0 0,-1 0,1 0,0 0,0 0,-1 0,1 0,0 0,-1 0,1 0,0 0,-1 1,1-1,0 0,0 0,-1 0,1 0,0 1,-1-1,-1 12,6 16,8 21,7 61,4 19,-16-95,-4-20,0 0,0 0,2 0,11 26,-9-27,-2-3,0 0,0 0,1-1,12 15,-17-23,0 0,0-1,0 1,0 0,0 0,0 0,0-1,0 1,0 0,1-1,-1 1,0-1,0 0,0 1,1-1,-1 0,0 0,1 0,1 0,-2 0,1-1,-1 1,1-1,-1 0,1 0,-1 0,1 0,-1 0,0 0,0 0,1 0,-1-1,0 1,0 0,0-1,-1 1,1-1,0 1,0-3,9-20,-1 0,-1-1,-2 0,0-1,1-27,-3 27,4-54,-7 60,0 0,1 0,2 0,10-36,-4 39,-9 17,-1-1,0 1,1 0,-1 0,1 0,-1-1,0 1,1 0,-1 0,0 0,1 0,-1 0,1 0,-1 0,1 0,-1 0,0 0,1 0,-1 0,1 0,-1 0,0 0,1 0,-1 0,1 1,1 0,-1 0,1 0,-1 1,0-1,0 1,0-1,0 1,0 0,0-1,0 1,0 0,-1 0,1-1,-1 1,1 0,-1 2,5 31,-1 0,-3 56,-2-64,2 0,0 0,1 0,2 0,13 50,-12-60,-5-14,1 0,0 1,-1-1,1 0,0 0,1 0,-1 0,1 0,-1 0,1 0,0 0,0-1,2 4,-4-6,1 0,-1 0,0 0,0 0,1 0,-1 0,0 0,0 0,0 0,1 0,-1 0,0 0,0 0,1-1,-1 1,0 0,0 0,0 0,1 0,-1 0,0 0,0 0,0-1,0 1,1 0,-1 0,0 0,0 0,0-1,0 1,0 0,1 0,-1 0,0-1,0 1,0 0,0 0,0-1,0 1,3-12,-3 11,5-57,-2 0,-5-64,0 27,1-140,4 214,-3 21,0 0,0 0,0 0,0 0,0 0,0 0,0 0,1 0,-1 0,0-1,0 1,0 0,0 0,0 0,0 0,1 0,-1 0,0 0,0 0,0 0,0 0,0 0,1 0,-1 0,0 0,0 0,0 0,0 1,0-1,0 0,1 0,-1 0,0 0,0 0,0 0,0 0,0 0,0 0,0 0,0 1,1-1,-1 0,0 0,0 0,0 0,0 0,0 0,0 1,0-1,0 0,0 0,0 0,0 0,0 0,0 0,0 1,0-1,13 38,2 26,-3 0,4 76,-12-98,16 63,-13-73,-1 0,-1 0,0 47,-5-209,2-58,1 150,1 0,17-72,12-31,-32 138,-1 1,1-1,0 0,0 1,0-1,0 1,0-1,0 1,1 0,2-4,-4 5,1 1,-1 0,0 0,1-1,-1 1,0 0,1 0,-1 0,0-1,1 1,-1 0,1 0,-1 0,0 0,1 0,-1 0,1 0,-1 0,1 0,-1 0,0 0,1 0,-1 0,1 0,0 0,0 1,0 0,0-1,0 1,0 0,0 0,0 0,0 0,-1 0,1 0,0 0,0 0,-1 0,1 1,4 8,0 1,-1-1,-1 1,0 0,3 16,3 61,-3-30,5 25,0-9,1 88,-12-171,7-280,-2 216,3 0,4 1,35-122,-47 193,0 0,0 0,0 0,1 1,-1-1,0 0,1 0,-1 0,0 0,1 0,-1 0,1 1,0-1,-1 0,1 0,0 1,-1-1,1 0,0 1,0-1,0 1,-1-1,1 1,0-1,0 1,0 0,0-1,0 1,0 0,1 0,-1 0,0 1,1-1,-1 1,0 0,0 0,0 0,0-1,0 1,0 0,0 0,0 0,0 1,-1-1,1 0,0 0,-1 0,1 0,-1 1,1-1,-1 0,1 3,6 28,-1-1,4 54,-2-6,-1-35,28 161,-25-161,-2 0,-3 1,-1-1,-4 73,1-306,-3 82,1 77,2 0,1 1,1-1,10-38,13-42,-26 109,1 0,-1 0,0 0,0 0,1 1,-1-1,1 0,-1 0,0 1,1-1,-1 0,1 1,0-1,-1 0,1 1,-1-1,1 1,0-1,-1 1,2-1,-1 1,-1 0,1 0,-1 0,1 0,-1 0,1 1,-1-1,1 0,-1 0,1 0,-1 1,1-1,-1 0,1 0,-1 1,0-1,1 0,-1 1,0-1,1 1,-1-1,1 1,1 3,1 0,-1 0,0 0,-1 0,1 0,1 5,13 78,7 139,-19-167,-1 6,-3-40,2 1,0-1,9 38,-6-55,1-10,5-17,-10 15,78-184,-17 35,124-217,-165 321,-17 37,0 1,1 0,11-17,-16 27,0 0,1 1,-1-1,0 1,1-1,-1 0,1 1,-1-1,0 1,1-1,0 1,-1 0,1-1,-1 1,1-1,-1 1,1 0,0-1,-1 1,1 0,0 0,-1 0,1-1,0 1,-1 0,1 0,0 0,-1 0,1 0,0 0,0 1,1-1,-1 1,0 0,0 0,0 0,0 0,0 0,0 1,0-1,0 0,-1 0,1 0,0 1,0 2,3 6,0 1,3 19,31 241,-37-265,5 77,-5 110,0 1,-3-207,-1 0,0 1,-1 0,0-1,-11-19,-1-6,-61-145,68 163,5 11,0 1,0 0,-10-15,13 23,1 0,0 0,0-1,0 1,0 0,0 0,-1 0,1-1,0 1,0 0,0 0,-1 0,1-1,0 1,0 0,0 0,-1 0,1 0,0 0,0 0,-1-1,1 1,0 0,-1 0,1 0,0 0,0 0,-1 0,1 0,0 0,0 0,-1 0,1 0,0 1,-1-1,1 0,-6 11,2 24,4-29,-9 65,-2 52,8-92,0 0,-3 0,-11 41,7-33,9-34,0 0,0 0,-1-1,0 1,-3 4,5-8,0-1,0 0,0 1,-1-1,1 0,0 0,0 1,-1-1,1 0,0 0,0 1,-1-1,1 0,0 0,-1 0,1 1,0-1,-1 0,1 0,0 0,-1 0,1 0,-1 0,1 0,0 0,-1 0,1 0,-1 0,0 0,0-1,1 1,-1-1,0 0,0 0,1 1,-1-1,0 0,1 0,-1 0,0 1,1-1,-1 0,1 0,-1-2,-3-8,0-1,1 0,0 1,0-1,2 0,-1-15,3-78,0 54,-1 19,0 10,0 0,6-35,-4 50,-1 0,1 0,0 1,1-1,0 1,0-1,0 1,1 0,0 0,0 0,0 1,8-8,28-20,2 1,1 2,64-34,-37 23,-39 23,-1-1,-1-2,-1-1,32-31,-53 44,-5 6,0 0,0 1,1-1,-1 1,1-1,-1 1,1 0,0 0,-1 0,1 0,0 1,0-1,1 1,2-1,-5 2,0 0,-1 0,1 1,0-1,0 1,-1-1,1 0,0 1,-1-1,1 1,-1 0,1-1,0 1,-1-1,1 1,-1 0,0-1,1 1,-1 0,0 0,1-1,-1 1,0 0,0 0,1-1,-1 1,0 0,0 0,0 0,0 1,1 31,-1-27,-1 8,1 27,-6 45,4-74,0 0,-1 0,0 0,-1 0,0-1,-1 1,0-1,-9 14,-14 18,1 0,3 2,2 1,1 1,-24 84,45-128,-1-1,1 0,-1 1,1-1,0 1,0-1,0 0,0 1,0-1,0 1,1-1,-1 0,1 1,1 3,-1-5,0 0,0 0,0 0,0 0,0 0,0 0,0 0,0-1,0 1,0 0,0-1,0 1,0-1,1 1,-1-1,0 1,0-1,1 0,-1 0,0 0,1 0,-1 0,0 0,0 0,1 0,-1 0,0-1,1 1,1-1,5-2,-1 1,1-1,-1-1,0 1,0-1,-1 0,1-1,10-9,48-53,-28 26,-25 29,-2 0,1 0,-2-1,0-1,0 0,-1 0,-1 0,-1-1,0 0,0 0,-2-1,0 1,3-25,-27 123,-15 55,-1 1,36-135,-1 0,0-1,0 1,0-1,0 1,-1-1,-2 5,3-7,1 0,-1 0,0-1,1 1,-1 0,1-1,-1 1,0-1,1 1,-1-1,0 1,0-1,0 1,1-1,-1 0,0 0,0 1,0-1,0 0,0 0,1 0,-1 0,0 0,0 0,0 0,0 0,0 0,0 0,1 0,-1-1,0 1,0 0,0-1,-1 0,-9-6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2-25T14:33:47.370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0 382,'1'-2,"1"0,-1 0,1 0,-1 0,1 0,0 0,0 0,0 1,0-1,0 1,0-1,3-1,3-2,26-24,-2 0,42-50,-62 63,20-34,-27 40,1 0,0 0,0 1,1 0,1 0,-1 0,1 1,1 0,13-10,-18 15,16-9,36-17,-55 28,0 1,1-1,-1 0,1 1,-1 0,0-1,1 1,-1 0,1-1,-1 1,1 0,-1 0,1 0,-1 1,1-1,-1 0,1 1,-1-1,0 0,1 1,-1 0,1-1,-1 1,0 0,0-1,1 1,-1 0,0 0,0 0,0 0,0 0,0 1,0-1,0 0,-1 0,1 1,0 0,3 7,-1-1,-1 1,0 0,0 0,1 10,1 5,8 20,-8-28,1-1,2 25,-7-34,0 0,0 0,0 0,-1-1,1 1,-1 0,-1 0,1 0,-1-1,-4 9,-1-2,-5 10,11-18,9-10,55-60,-39 38,2 1,44-34,-60 54,1 1,0 0,0 1,0 0,0 1,1 0,0 0,0 2,0-1,13 0,20 1,65 4,-38 0,479-2,-408 11,-3 0,-115-11,7-1,1 2,-1 1,-1 1,63 15,-66-11,1-1,1-1,-1-1,1-2,0-1,55-6,-82 5,-1-1,0 1,1-1,-1 0,0 0,0 0,0 0,1 0,-1 0,-1 0,1-1,0 1,0-1,0 0,-1 1,1-1,-1 0,1 0,-1 0,0 0,0 0,0 0,0 0,0-1,0 1,0 0,-1 0,0-1,1-3,0 1,-1 0,1 1,-1-1,-1 0,1 0,0 0,-1 1,0-1,0 0,-1 1,1-1,-1 1,-4-9,5 13,1-1,-1 0,1 0,0 1,-1-1,1 0,-1 1,0-1,1 1,-1-1,1 1,-1-1,0 1,1-1,-1 1,0-1,0 1,1 0,-1 0,0-1,0 1,0 0,1 0,-1 0,0 0,0 0,0 0,0 0,1 0,-1 0,0 0,0 0,0 0,1 1,-1-1,0 0,0 1,1-1,-1 1,0-1,1 0,-1 1,0-1,1 1,-1 0,0 0,-4 5,0 0,1 0,0 0,-5 10,1-3,-15 23,1 2,-30 72,51-107,0-1,0 1,0 0,1 0,-1 0,1-1,-1 1,1 0,0 0,0 0,1 0,-1 0,1 0,-1-1,1 1,0 0,2 4,-1-3,0 0,1 0,0-1,0 1,0-1,0 1,0-1,1 0,-1 0,6 2,1 1,0 0,1-1,0-1,0 1,0-2,0 0,1 0,12 1,113-4,-112-1,-130 3,-105-4,75-18,-13-4,81 5,50 13,0 0,0 2,0 0,-29-2,-140-7,165 11,-1-1,0-1,1-2,-37-13,40 13,0 1,0 0,0 2,-25-3,-10-1,42 5,-44-9,0 3,-75-1,-318 10,425-2,1-1,-26-6,24 3,-40-2,11 7,30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2-25T14:32:54.488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161 182,'-3'14,"0"1,-11 23,1-3,0 8,-2-1,-3-1,0 0,-35 52,43-78,14-22,17-25,2-2,-1-1,24-52,-26 46,43-63,-52 88,1 0,1 1,0 0,1 2,18-15,-24 22,0 1,1 0,0 0,0 1,0 0,0 0,0 1,1 1,-1-1,1 1,0 1,11-1,-9 2,35 0,-45 0,1 0,-1 0,1 1,0 0,-1-1,1 1,-1 0,0 0,1 0,-1 0,0 1,1-1,3 4,-6-4,1 0,0 0,0 0,-1 0,1 0,-1 1,1-1,-1 0,0 0,1 1,-1-1,0 0,0 1,0-1,0 0,0 1,0-1,0 0,-1 1,1-1,0 0,-1 0,1 1,-1-1,1 0,-1 0,0 0,0 2,-26 31,24-30,-10 9,-1-1,-1-1,0 0,0-1,-1 0,-22 10,-34 20,71-39,1-1,-1 0,0 1,1-1,-1 0,0 1,1-1,-1 1,1-1,-1 1,1 0,-1-1,1 1,-1 0,1-1,0 1,-1 0,1-1,0 1,0 0,-1-1,1 2,0-1,1-1,-1 1,0-1,0 1,1-1,-1 1,1-1,-1 1,0-1,1 0,-1 1,1-1,-1 0,1 1,-1-1,1 0,-1 1,1-1,-1 0,1 0,0 1,4 0,0 0,0 0,-1 0,1-1,7 0,5-2,0-1,0-1,0 0,-1-2,32-14,-5 3,-32 13,9-4,-1 1,40-7,-37 9,1-2,-1 0,-1-1,1-1,32-20,3 0,-45 24,1 1,1 1,-1 1,0-1,1 2,-1 0,1 1,27 2,-6 0,2 2,-36-4,0 0,-1 0,1 0,0 1,-1-1,1 0,0 0,-1 1,1-1,0 1,-1-1,1 1,-1-1,1 1,-1-1,1 1,-1-1,1 2,-1-2,0 1,0 0,0-1,0 1,0 0,0-1,0 1,-1 0,1-1,0 1,0 0,-1-1,1 1,-1-1,1 1,0 0,-1-1,1 1,-1-1,1 0,-1 1,1-1,-1 1,0 0,-38 27,-2-2,0-2,-84 37,49-25,57-24,19-7,12-2,51-1,67-7,11-16,-60 10,-55 6,41-2,173 6,-107 2,-112 0,0 1,27 7,-25-5,39 3,-44-5,1 0,19 5,-19-3,0-1,20 1,-7-3,178-3,-208 2,0-1,1 1,-1-1,0 1,0-1,0 0,0 0,0 0,0 0,0-1,0 1,-1 0,1-1,0 0,-1 1,1-1,-1 0,1 1,-1-1,0 0,0 0,0 0,0 0,0 0,-1-1,1 1,0 0,-1 0,0 0,1-3,0-9,0-1,0 1,-3-25,1 19,-3-114,4 132,0 0,-1 0,1 0,-1 0,1 0,-1 0,0 0,0 1,1-1,-1 0,0 0,-1 1,1-1,0 1,0-1,-1 1,1-1,-1 1,-2-2,1 1,-1 0,0 1,1-1,-1 1,0 0,0 0,0 0,0 0,-4 0,-10 1,1 0,0 1,-26 5,40-6,-310 57,130-35,150-16,-17 4,-86 4,117-14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2-24T16:33:09.711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0,'3'0,"3"0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541934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306656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093273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628547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7070470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3790443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8191085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126927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736687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790843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196525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680261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540881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19123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096158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5" r:id="rId4"/>
    <p:sldLayoutId id="2147483657" r:id="rId5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customXml" Target="../ink/ink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4" Type="http://schemas.openxmlformats.org/officeDocument/2006/relationships/customXml" Target="../ink/ink1.xml"/><Relationship Id="rId9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customXml" Target="../ink/ink7.xml"/><Relationship Id="rId3" Type="http://schemas.openxmlformats.org/officeDocument/2006/relationships/image" Target="../media/image2.png"/><Relationship Id="rId7" Type="http://schemas.openxmlformats.org/officeDocument/2006/relationships/customXml" Target="../ink/ink4.xml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customXml" Target="../ink/ink6.xml"/><Relationship Id="rId5" Type="http://schemas.openxmlformats.org/officeDocument/2006/relationships/customXml" Target="../ink/ink3.xml"/><Relationship Id="rId10" Type="http://schemas.openxmlformats.org/officeDocument/2006/relationships/image" Target="../media/image11.png"/><Relationship Id="rId4" Type="http://schemas.openxmlformats.org/officeDocument/2006/relationships/image" Target="../media/image7.jpg"/><Relationship Id="rId9" Type="http://schemas.openxmlformats.org/officeDocument/2006/relationships/customXml" Target="../ink/ink5.xml"/><Relationship Id="rId1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8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4" Type="http://schemas.openxmlformats.org/officeDocument/2006/relationships/customXml" Target="../ink/ink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png"/><Relationship Id="rId3" Type="http://schemas.openxmlformats.org/officeDocument/2006/relationships/image" Target="../media/image2.png"/><Relationship Id="rId7" Type="http://schemas.openxmlformats.org/officeDocument/2006/relationships/customXml" Target="../ink/ink10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0.png"/><Relationship Id="rId5" Type="http://schemas.openxmlformats.org/officeDocument/2006/relationships/customXml" Target="../ink/ink9.xml"/><Relationship Id="rId4" Type="http://schemas.openxmlformats.org/officeDocument/2006/relationships/image" Target="../media/image1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289913" y="62025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-937776" y="2141710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MATHEMATICS</a:t>
            </a:r>
            <a:endParaRPr sz="29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5874275" y="85675"/>
            <a:ext cx="3176100" cy="126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8" name="Google Shape;58;p13"/>
          <p:cNvSpPr txBox="1"/>
          <p:nvPr/>
        </p:nvSpPr>
        <p:spPr>
          <a:xfrm>
            <a:off x="2189999" y="2433293"/>
            <a:ext cx="6860375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 :~</a:t>
            </a:r>
            <a:r>
              <a:rPr lang="en-US" b="1" dirty="0"/>
              <a:t> 1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:~ NUMBER SYSTEMS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 TOPIC :~ REAL NUMBERS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7A9BE6D-D03B-4B49-8630-D8C07C0FACE4}"/>
              </a:ext>
            </a:extLst>
          </p:cNvPr>
          <p:cNvSpPr txBox="1"/>
          <p:nvPr/>
        </p:nvSpPr>
        <p:spPr>
          <a:xfrm>
            <a:off x="2421301" y="821950"/>
            <a:ext cx="50410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800" b="1" dirty="0">
                <a:latin typeface="Footlight MT Light" panose="0204060206030A020304" pitchFamily="18" charset="0"/>
              </a:rPr>
              <a:t>PERIOD-3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23281" y="13162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1800" i="0" u="sng" strike="noStrike" cap="none" dirty="0">
                <a:solidFill>
                  <a:srgbClr val="00B0F0"/>
                </a:solidFill>
                <a:latin typeface="Imprint MT Shadow" panose="04020605060303030202" pitchFamily="82" charset="0"/>
                <a:sym typeface="Arial"/>
              </a:rPr>
              <a:t>https://www.youtube.com/watch?v=J-mrAZbOvQ8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i="1" u="none" strike="noStrike" cap="none" dirty="0">
                <a:solidFill>
                  <a:schemeClr val="accent5">
                    <a:lumMod val="50000"/>
                  </a:schemeClr>
                </a:solidFill>
                <a:latin typeface="Imprint MT Shadow" panose="04020605060303030202" pitchFamily="82" charset="0"/>
                <a:sym typeface="Arial"/>
              </a:rPr>
              <a:t>“Numbers Are Intellectual Witness That Belong Only To Mankind…”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Imprint MT Shadow" panose="04020605060303030202" pitchFamily="82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9329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u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91931" y="71194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539576" y="0"/>
            <a:ext cx="7801200" cy="1237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2800" b="0" i="0" u="sng" strike="noStrike" cap="none" dirty="0">
              <a:solidFill>
                <a:schemeClr val="tx1"/>
              </a:solidFill>
              <a:latin typeface="Footlight MT Light" panose="0204060206030A020304" pitchFamily="18" charset="0"/>
              <a:sym typeface="Arial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6653F7CE-55C9-42C8-B258-E940C0073849}"/>
                  </a:ext>
                </a:extLst>
              </p14:cNvPr>
              <p14:cNvContentPartPr/>
              <p14:nvPr/>
            </p14:nvContentPartPr>
            <p14:xfrm>
              <a:off x="8599047" y="2017279"/>
              <a:ext cx="127800" cy="16711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6653F7CE-55C9-42C8-B258-E940C0073849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8536407" y="1954639"/>
                <a:ext cx="253440" cy="1796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47F3371F-0804-46D9-8DE6-1A5C0912A369}"/>
                  </a:ext>
                </a:extLst>
              </p14:cNvPr>
              <p14:cNvContentPartPr/>
              <p14:nvPr/>
            </p14:nvContentPartPr>
            <p14:xfrm>
              <a:off x="8478087" y="610399"/>
              <a:ext cx="224640" cy="25668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47F3371F-0804-46D9-8DE6-1A5C0912A369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8415447" y="547399"/>
                <a:ext cx="350280" cy="382320"/>
              </a:xfrm>
              <a:prstGeom prst="rect">
                <a:avLst/>
              </a:prstGeom>
            </p:spPr>
          </p:pic>
        </mc:Fallback>
      </mc:AlternateContent>
      <p:pic>
        <p:nvPicPr>
          <p:cNvPr id="1026" name="Picture 2" descr="The Real Number System (examples, solutions, videos, activities, songs)">
            <a:extLst>
              <a:ext uri="{FF2B5EF4-FFF2-40B4-BE49-F238E27FC236}">
                <a16:creationId xmlns:a16="http://schemas.microsoft.com/office/drawing/2014/main" id="{A9CC8A52-C904-4123-A05A-3A02D7210F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806" y="283125"/>
            <a:ext cx="6800850" cy="409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8232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30400" y="13162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ar-AE" sz="3200" i="0" u="none" strike="noStrike" cap="none" dirty="0">
              <a:solidFill>
                <a:srgbClr val="002060"/>
              </a:solidFill>
              <a:latin typeface="Footlight MT Light" panose="0204060206030A020304" pitchFamily="18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1AC2F19-4524-466F-80FA-EEA67A5F0A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891787"/>
            <a:ext cx="9144000" cy="3359925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10256ACB-4DFA-4D87-B4C9-A5A9D360A8DD}"/>
                  </a:ext>
                </a:extLst>
              </p14:cNvPr>
              <p14:cNvContentPartPr/>
              <p14:nvPr/>
            </p14:nvContentPartPr>
            <p14:xfrm>
              <a:off x="3215607" y="874639"/>
              <a:ext cx="2090160" cy="8820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10256ACB-4DFA-4D87-B4C9-A5A9D360A8DD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152967" y="811999"/>
                <a:ext cx="2215800" cy="213840"/>
              </a:xfrm>
              <a:prstGeom prst="rect">
                <a:avLst/>
              </a:prstGeom>
            </p:spPr>
          </p:pic>
        </mc:Fallback>
      </mc:AlternateContent>
      <p:grpSp>
        <p:nvGrpSpPr>
          <p:cNvPr id="8" name="Group 7">
            <a:extLst>
              <a:ext uri="{FF2B5EF4-FFF2-40B4-BE49-F238E27FC236}">
                <a16:creationId xmlns:a16="http://schemas.microsoft.com/office/drawing/2014/main" id="{213F28FD-0B04-4749-9E73-B9021EB543DE}"/>
              </a:ext>
            </a:extLst>
          </p:cNvPr>
          <p:cNvGrpSpPr/>
          <p:nvPr/>
        </p:nvGrpSpPr>
        <p:grpSpPr>
          <a:xfrm>
            <a:off x="173247" y="935119"/>
            <a:ext cx="1199160" cy="330840"/>
            <a:chOff x="173247" y="935119"/>
            <a:chExt cx="1199160" cy="3308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F6ECC123-B914-4E9B-97B9-39F447BDC843}"/>
                    </a:ext>
                  </a:extLst>
                </p14:cNvPr>
                <p14:cNvContentPartPr/>
                <p14:nvPr/>
              </p14:nvContentPartPr>
              <p14:xfrm>
                <a:off x="291687" y="1101799"/>
                <a:ext cx="213120" cy="119880"/>
              </p14:xfrm>
            </p:contentPart>
          </mc:Choice>
          <mc:Fallback xmlns=""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F6ECC123-B914-4E9B-97B9-39F447BDC843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228687" y="1038799"/>
                  <a:ext cx="338760" cy="24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8AACFD47-EC64-4ADF-89E6-1CAA286119A4}"/>
                    </a:ext>
                  </a:extLst>
                </p14:cNvPr>
                <p14:cNvContentPartPr/>
                <p14:nvPr/>
              </p14:nvContentPartPr>
              <p14:xfrm>
                <a:off x="173247" y="1038439"/>
                <a:ext cx="336600" cy="183600"/>
              </p14:xfrm>
            </p:contentPart>
          </mc:Choice>
          <mc:Fallback xmlns=""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8AACFD47-EC64-4ADF-89E6-1CAA286119A4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110247" y="975439"/>
                  <a:ext cx="462240" cy="30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6C886611-9806-47A9-B024-CF96164BFCEE}"/>
                    </a:ext>
                  </a:extLst>
                </p14:cNvPr>
                <p14:cNvContentPartPr/>
                <p14:nvPr/>
              </p14:nvContentPartPr>
              <p14:xfrm>
                <a:off x="236247" y="935119"/>
                <a:ext cx="1136160" cy="33084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6C886611-9806-47A9-B024-CF96164BFCEE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173247" y="872119"/>
                  <a:ext cx="1261800" cy="4564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475255BC-F5D8-4F1A-994F-607D908DA0D6}"/>
                  </a:ext>
                </a:extLst>
              </p14:cNvPr>
              <p14:cNvContentPartPr/>
              <p14:nvPr/>
            </p14:nvContentPartPr>
            <p14:xfrm>
              <a:off x="7922247" y="1367839"/>
              <a:ext cx="909000" cy="14652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475255BC-F5D8-4F1A-994F-607D908DA0D6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7859247" y="1304839"/>
                <a:ext cx="1034640" cy="272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06717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30425" y="13162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1800" i="0" u="none" strike="noStrike" cap="none" dirty="0">
                <a:solidFill>
                  <a:srgbClr val="4118D8"/>
                </a:solidFill>
                <a:latin typeface="Footlight MT Light" panose="0204060206030A020304" pitchFamily="18" charset="0"/>
                <a:sym typeface="Arial"/>
              </a:rPr>
              <a:t>Evaluation:</a:t>
            </a:r>
            <a:r>
              <a:rPr lang="en-IN" sz="1800" dirty="0">
                <a:solidFill>
                  <a:srgbClr val="4118D8"/>
                </a:solidFill>
                <a:latin typeface="Footlight MT Light" panose="0204060206030A020304" pitchFamily="18" charset="0"/>
              </a:rPr>
              <a:t> 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1800" i="0" u="none" strike="noStrike" cap="none" dirty="0">
                <a:solidFill>
                  <a:srgbClr val="002060"/>
                </a:solidFill>
                <a:latin typeface="Footlight MT Light" panose="0204060206030A020304" pitchFamily="18" charset="0"/>
                <a:sym typeface="Arial"/>
              </a:rPr>
              <a:t>Represent 3.765 </a:t>
            </a:r>
            <a:r>
              <a:rPr lang="en-US" sz="1800" i="0" u="none" strike="noStrike" cap="none" dirty="0">
                <a:solidFill>
                  <a:srgbClr val="002060"/>
                </a:solidFill>
                <a:latin typeface="Footlight MT Light" panose="0204060206030A020304" pitchFamily="18" charset="0"/>
                <a:sym typeface="Arial"/>
              </a:rPr>
              <a:t>on the number line by successive magnification.</a:t>
            </a:r>
            <a:endParaRPr lang="ar-AE" sz="1800" i="0" u="none" strike="noStrike" cap="none" dirty="0">
              <a:solidFill>
                <a:srgbClr val="002060"/>
              </a:solidFill>
              <a:latin typeface="Footlight MT Light" panose="0204060206030A020304" pitchFamily="18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40363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03250" y="161119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539576" y="0"/>
            <a:ext cx="7801200" cy="51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IN" sz="2000" i="0" u="none" strike="noStrike" cap="none" dirty="0">
              <a:solidFill>
                <a:schemeClr val="accent5">
                  <a:lumMod val="50000"/>
                </a:schemeClr>
              </a:solidFill>
              <a:latin typeface="Footlight MT Light" panose="0204060206030A020304" pitchFamily="18" charset="0"/>
              <a:sym typeface="Arial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4AB7DE3E-C17A-464B-8AD8-DF34F30FD365}"/>
                  </a:ext>
                </a:extLst>
              </p14:cNvPr>
              <p14:cNvContentPartPr/>
              <p14:nvPr/>
            </p14:nvContentPartPr>
            <p14:xfrm>
              <a:off x="824487" y="60319"/>
              <a:ext cx="801360" cy="20160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4AB7DE3E-C17A-464B-8AD8-DF34F30FD365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761847" y="-2321"/>
                <a:ext cx="927000" cy="327240"/>
              </a:xfrm>
              <a:prstGeom prst="rect">
                <a:avLst/>
              </a:prstGeom>
            </p:spPr>
          </p:pic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705D1EF7-B253-4C1A-A486-72F3AEA367C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4487" y="0"/>
            <a:ext cx="6666616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427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d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0431" y="113642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345463" y="725517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1800" u="sng" dirty="0">
                <a:latin typeface="Footlight MT Light" panose="0204060206030A020304" pitchFamily="18" charset="0"/>
              </a:rPr>
              <a:t>H</a:t>
            </a:r>
            <a:r>
              <a:rPr lang="en" sz="1800" u="sng" dirty="0">
                <a:latin typeface="Footlight MT Light" panose="0204060206030A020304" pitchFamily="18" charset="0"/>
              </a:rPr>
              <a:t>omework </a:t>
            </a:r>
            <a:r>
              <a:rPr lang="en" sz="1800" dirty="0">
                <a:latin typeface="Footlight MT Light" panose="0204060206030A020304" pitchFamily="18" charset="0"/>
              </a:rPr>
              <a:t>: 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" sz="1800" dirty="0"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1800" dirty="0">
                <a:latin typeface="Footlight MT Light" panose="0204060206030A020304" pitchFamily="18" charset="0"/>
              </a:rPr>
              <a:t>Exercise 1.3 and Exercise 1.4.</a:t>
            </a:r>
            <a:endParaRPr sz="1800" i="0" u="none" strike="noStrike" cap="none" dirty="0">
              <a:solidFill>
                <a:srgbClr val="FF0000"/>
              </a:solidFill>
              <a:latin typeface="Footlight MT Light" panose="0204060206030A020304" pitchFamily="18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9158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u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05799" y="81939"/>
            <a:ext cx="1232526" cy="611875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8" name="Google Shape;78;p16"/>
              <p:cNvSpPr txBox="1"/>
              <p:nvPr/>
            </p:nvSpPr>
            <p:spPr>
              <a:xfrm>
                <a:off x="2602888" y="314839"/>
                <a:ext cx="7801200" cy="3562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457200" marR="0" lvl="0" indent="0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  <a:buFont typeface="Arial"/>
                  <a:buNone/>
                </a:pPr>
                <a:r>
                  <a:rPr lang="en-IN" sz="1800" i="0" u="sng" strike="noStrike" cap="none" dirty="0">
                    <a:solidFill>
                      <a:srgbClr val="FF0000"/>
                    </a:solidFill>
                    <a:latin typeface="Footlight MT Light" panose="0204060206030A020304" pitchFamily="18" charset="0"/>
                    <a:sym typeface="Arial"/>
                  </a:rPr>
                  <a:t>A</a:t>
                </a:r>
                <a:r>
                  <a:rPr lang="en-IN" sz="1800" u="sng" dirty="0">
                    <a:solidFill>
                      <a:srgbClr val="FF0000"/>
                    </a:solidFill>
                    <a:latin typeface="Footlight MT Light" panose="0204060206030A020304" pitchFamily="18" charset="0"/>
                  </a:rPr>
                  <a:t>HA:- </a:t>
                </a:r>
              </a:p>
              <a:p>
                <a:pPr marL="457200" marR="0" lvl="0" indent="0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  <a:buFont typeface="Arial"/>
                  <a:buNone/>
                </a:pPr>
                <a:r>
                  <a:rPr lang="en-IN" sz="1800" dirty="0">
                    <a:solidFill>
                      <a:srgbClr val="FF0000"/>
                    </a:solidFill>
                    <a:latin typeface="Footlight MT Light" panose="0204060206030A020304" pitchFamily="18" charset="0"/>
                  </a:rPr>
                  <a:t>1. Show 6.262626…</a:t>
                </a:r>
                <a:r>
                  <a:rPr lang="en-US" sz="1800" dirty="0">
                    <a:solidFill>
                      <a:srgbClr val="FF0000"/>
                    </a:solidFill>
                    <a:latin typeface="Footlight MT Light" panose="0204060206030A020304" pitchFamily="18" charset="0"/>
                  </a:rPr>
                  <a:t>on the number line.</a:t>
                </a:r>
              </a:p>
              <a:p>
                <a:pPr marL="457200" marR="0" lvl="0" indent="0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  <a:buFont typeface="Arial"/>
                  <a:buNone/>
                </a:pPr>
                <a:r>
                  <a:rPr lang="en-US" sz="1800" i="0" u="none" strike="noStrike" cap="none" dirty="0">
                    <a:solidFill>
                      <a:srgbClr val="FF0000"/>
                    </a:solidFill>
                    <a:latin typeface="Footlight MT Light" panose="0204060206030A020304" pitchFamily="18" charset="0"/>
                    <a:sym typeface="Arial"/>
                  </a:rPr>
                  <a:t>2.</a:t>
                </a:r>
                <a:r>
                  <a:rPr lang="ar-AE" sz="1800" i="0" u="none" strike="noStrike" cap="none" dirty="0">
                    <a:solidFill>
                      <a:srgbClr val="FF0000"/>
                    </a:solidFill>
                    <a:latin typeface="Footlight MT Light" panose="0204060206030A020304" pitchFamily="18" charset="0"/>
                    <a:sym typeface="Arial"/>
                  </a:rPr>
                  <a:t> </a:t>
                </a:r>
                <a:r>
                  <a:rPr lang="en-IN" sz="1800" i="0" u="none" strike="noStrike" cap="none" dirty="0">
                    <a:solidFill>
                      <a:srgbClr val="FF0000"/>
                    </a:solidFill>
                    <a:latin typeface="Footlight MT Light" panose="0204060206030A020304" pitchFamily="18" charset="0"/>
                    <a:sym typeface="Arial"/>
                  </a:rPr>
                  <a:t>Find sum</a:t>
                </a:r>
                <a:r>
                  <a:rPr lang="en-IN" sz="1800" dirty="0">
                    <a:solidFill>
                      <a:srgbClr val="FF0000"/>
                    </a:solidFill>
                    <a:latin typeface="Footlight MT Light" panose="0204060206030A020304" pitchFamily="18" charset="0"/>
                  </a:rPr>
                  <a:t>:- </a:t>
                </a:r>
                <a14:m>
                  <m:oMath xmlns:m="http://schemas.openxmlformats.org/officeDocument/2006/math">
                    <m:r>
                      <a:rPr lang="en-IN" sz="1800" i="0" u="none" strike="noStrike" cap="none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Arial"/>
                      </a:rPr>
                      <m:t>1</m:t>
                    </m:r>
                    <m:r>
                      <a:rPr lang="en-IN" sz="1800" i="0" u="none" strike="noStrike" cap="none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Arial"/>
                      </a:rPr>
                      <m:t>.</m:t>
                    </m:r>
                    <m:r>
                      <a:rPr lang="en-US" sz="1800" b="0" i="0" u="none" strike="noStrike" cap="none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Arial"/>
                      </a:rPr>
                      <m:t>2</m:t>
                    </m:r>
                    <m:r>
                      <a:rPr lang="en-IN" sz="1800" i="0" u="none" strike="noStrike" cap="none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Arial"/>
                      </a:rPr>
                      <m:t>3</m:t>
                    </m:r>
                  </m:oMath>
                </a14:m>
                <a:r>
                  <a:rPr lang="en-US" sz="1800" dirty="0">
                    <a:solidFill>
                      <a:srgbClr val="FF0000"/>
                    </a:solidFill>
                    <a:latin typeface="Footlight MT Light" panose="0204060206030A020304" pitchFamily="18" charset="0"/>
                  </a:rPr>
                  <a:t>2323…+0.323232…</a:t>
                </a:r>
                <a:r>
                  <a:rPr lang="en-IN" sz="1800" i="0" u="none" strike="noStrike" cap="none" dirty="0">
                    <a:solidFill>
                      <a:srgbClr val="FF0000"/>
                    </a:solidFill>
                    <a:latin typeface="Footlight MT Light" panose="0204060206030A020304" pitchFamily="18" charset="0"/>
                    <a:sym typeface="Arial"/>
                  </a:rPr>
                  <a:t>.</a:t>
                </a:r>
              </a:p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mc:Choice>
        <mc:Fallback xmlns="">
          <p:sp>
            <p:nvSpPr>
              <p:cNvPr id="78" name="Google Shape;78;p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2888" y="314839"/>
                <a:ext cx="7801200" cy="35622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14F0E3FC-2F72-4A20-BD5F-B8890720A0BD}"/>
                  </a:ext>
                </a:extLst>
              </p14:cNvPr>
              <p14:cNvContentPartPr/>
              <p14:nvPr/>
            </p14:nvContentPartPr>
            <p14:xfrm>
              <a:off x="-1584993" y="314839"/>
              <a:ext cx="3600" cy="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14F0E3FC-2F72-4A20-BD5F-B8890720A0BD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-1593633" y="305839"/>
                <a:ext cx="2124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608AA329-B159-483B-9C34-CF64A2B4CE15}"/>
                  </a:ext>
                </a:extLst>
              </p14:cNvPr>
              <p14:cNvContentPartPr/>
              <p14:nvPr/>
            </p14:nvContentPartPr>
            <p14:xfrm>
              <a:off x="-1576676" y="1079479"/>
              <a:ext cx="3240" cy="36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608AA329-B159-483B-9C34-CF64A2B4CE15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-1585676" y="1070479"/>
                <a:ext cx="2088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783924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u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6362" y="71194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66132" y="164062"/>
            <a:ext cx="1232526" cy="611875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8" name="Google Shape;78;p16"/>
              <p:cNvSpPr txBox="1"/>
              <p:nvPr/>
            </p:nvSpPr>
            <p:spPr>
              <a:xfrm>
                <a:off x="-647626" y="1671884"/>
                <a:ext cx="8681141" cy="369307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4572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  <a:buFont typeface="Arial"/>
                  <a:buNone/>
                </a:pPr>
                <a:r>
                  <a:rPr lang="en-US" sz="2000" dirty="0">
                    <a:solidFill>
                      <a:srgbClr val="FF0000"/>
                    </a:solidFill>
                    <a:latin typeface="Castellar" panose="020A0402060406010301" pitchFamily="18" charset="0"/>
                  </a:rPr>
                  <a:t>            </a:t>
                </a:r>
                <a:r>
                  <a:rPr lang="en-US" sz="2000" u="sng" dirty="0">
                    <a:solidFill>
                      <a:srgbClr val="FF0000"/>
                    </a:solidFill>
                    <a:latin typeface="Castellar" panose="020A0402060406010301" pitchFamily="18" charset="0"/>
                  </a:rPr>
                  <a:t>PREVIOUS KNOWLEDGE TEST </a:t>
                </a:r>
                <a:r>
                  <a:rPr lang="en-US" sz="2000" b="0" i="0" u="sng" strike="noStrike" cap="none" dirty="0">
                    <a:solidFill>
                      <a:srgbClr val="FF0000"/>
                    </a:solidFill>
                    <a:latin typeface="Castellar" panose="020A0402060406010301" pitchFamily="18" charset="0"/>
                    <a:sym typeface="Arial"/>
                  </a:rPr>
                  <a:t> </a:t>
                </a:r>
              </a:p>
              <a:p>
                <a:pPr marL="4572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  <a:buFont typeface="Arial"/>
                  <a:buNone/>
                </a:pPr>
                <a:endParaRPr lang="en-US" sz="2000" b="0" i="0" u="sng" strike="noStrike" cap="none" dirty="0">
                  <a:solidFill>
                    <a:srgbClr val="FF0000"/>
                  </a:solidFill>
                  <a:latin typeface="Castellar" panose="020A0402060406010301" pitchFamily="18" charset="0"/>
                  <a:sym typeface="Arial"/>
                </a:endParaRPr>
              </a:p>
              <a:p>
                <a:pPr marL="457200" algn="ctr">
                  <a:lnSpc>
                    <a:spcPct val="115000"/>
                  </a:lnSpc>
                  <a:buSzPts val="4000"/>
                </a:pPr>
                <a:r>
                  <a:rPr lang="en-US" sz="1800" i="0" u="none" strike="noStrike" cap="none" dirty="0">
                    <a:solidFill>
                      <a:schemeClr val="tx1"/>
                    </a:solidFill>
                    <a:latin typeface="Footlight MT Light" panose="0204060206030A020304" pitchFamily="18" charset="0"/>
                    <a:sym typeface="Arial"/>
                  </a:rPr>
                  <a:t>                        1. Find five rational numbers between 3/5 and 4/5.</a:t>
                </a:r>
              </a:p>
              <a:p>
                <a:pPr marL="457200" algn="ctr">
                  <a:lnSpc>
                    <a:spcPct val="115000"/>
                  </a:lnSpc>
                  <a:buSzPts val="4000"/>
                </a:pPr>
                <a:endParaRPr lang="en-US" sz="1800" i="0" u="none" strike="noStrike" cap="none" dirty="0">
                  <a:solidFill>
                    <a:schemeClr val="tx1"/>
                  </a:solidFill>
                  <a:latin typeface="Footlight MT Light" panose="0204060206030A020304" pitchFamily="18" charset="0"/>
                  <a:sym typeface="Arial"/>
                </a:endParaRPr>
              </a:p>
              <a:p>
                <a:pPr marL="457200" algn="ctr">
                  <a:lnSpc>
                    <a:spcPct val="115000"/>
                  </a:lnSpc>
                  <a:buSzPts val="4000"/>
                </a:pPr>
                <a:r>
                  <a:rPr lang="en-IN" sz="1800" i="0" u="none" strike="noStrike" cap="none" dirty="0">
                    <a:solidFill>
                      <a:schemeClr val="tx1"/>
                    </a:solidFill>
                    <a:latin typeface="Footlight MT Light" panose="0204060206030A020304" pitchFamily="18" charset="0"/>
                    <a:sym typeface="Arial"/>
                  </a:rPr>
                  <a:t> 2. Represent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ar-AE" sz="1800" i="1" u="none" strike="noStrike" cap="none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Arial"/>
                          </a:rPr>
                        </m:ctrlPr>
                      </m:radPr>
                      <m:deg/>
                      <m:e>
                        <m:r>
                          <a:rPr lang="ar-AE" sz="1800" i="0" u="none" strike="noStrike" cap="none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Arial"/>
                          </a:rPr>
                          <m:t>3</m:t>
                        </m:r>
                      </m:e>
                    </m:rad>
                  </m:oMath>
                </a14:m>
                <a:r>
                  <a:rPr lang="en-US" sz="1800" i="0" u="none" strike="noStrike" cap="none" dirty="0">
                    <a:solidFill>
                      <a:schemeClr val="tx1"/>
                    </a:solidFill>
                    <a:latin typeface="Footlight MT Light" panose="0204060206030A020304" pitchFamily="18" charset="0"/>
                    <a:sym typeface="Arial"/>
                  </a:rPr>
                  <a:t> on the number line.</a:t>
                </a:r>
                <a:endParaRPr lang="ar-AE" sz="1800" i="0" u="none" strike="noStrike" cap="none" dirty="0">
                  <a:solidFill>
                    <a:schemeClr val="tx1"/>
                  </a:solidFill>
                  <a:latin typeface="Footlight MT Light" panose="0204060206030A020304" pitchFamily="18" charset="0"/>
                  <a:sym typeface="Arial"/>
                </a:endParaRPr>
              </a:p>
              <a:p>
                <a:pPr marL="4572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  <a:buFont typeface="Arial"/>
                  <a:buNone/>
                </a:pPr>
                <a:r>
                  <a:rPr lang="en-US" sz="2400" b="0" i="0" strike="noStrike" cap="none" dirty="0">
                    <a:solidFill>
                      <a:schemeClr val="tx1"/>
                    </a:solidFill>
                    <a:latin typeface="Castellar" panose="020A0402060406010301" pitchFamily="18" charset="0"/>
                    <a:sym typeface="Arial"/>
                  </a:rPr>
                  <a:t> </a:t>
                </a:r>
              </a:p>
              <a:p>
                <a:pPr marL="4572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  <a:buFont typeface="Arial"/>
                  <a:buNone/>
                </a:pPr>
                <a:r>
                  <a:rPr lang="en-US" sz="2400" b="0" i="0" strike="noStrike" cap="none" dirty="0">
                    <a:solidFill>
                      <a:srgbClr val="0070C0"/>
                    </a:solidFill>
                    <a:latin typeface="Footlight MT Light" panose="0204060206030A020304" pitchFamily="18" charset="0"/>
                    <a:sym typeface="Arial"/>
                  </a:rPr>
                  <a:t> </a:t>
                </a:r>
              </a:p>
              <a:p>
                <a:pPr marL="4572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  <a:buFont typeface="Arial"/>
                  <a:buNone/>
                </a:pPr>
                <a:endParaRPr lang="en-US" sz="2400" b="0" i="0" strike="noStrike" cap="none" dirty="0">
                  <a:solidFill>
                    <a:srgbClr val="0070C0"/>
                  </a:solidFill>
                  <a:latin typeface="Footlight MT Light" panose="0204060206030A020304" pitchFamily="18" charset="0"/>
                  <a:sym typeface="Arial"/>
                </a:endParaRPr>
              </a:p>
              <a:p>
                <a:pPr marL="4572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  <a:buFont typeface="Arial"/>
                  <a:buNone/>
                </a:pPr>
                <a:endParaRPr lang="en-US" sz="1800" dirty="0">
                  <a:solidFill>
                    <a:srgbClr val="0070C0"/>
                  </a:solidFill>
                  <a:latin typeface="Footlight MT Light" panose="0204060206030A020304" pitchFamily="18" charset="0"/>
                </a:endParaRPr>
              </a:p>
              <a:p>
                <a:pPr marL="4572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  <a:buFont typeface="Arial"/>
                  <a:buNone/>
                </a:pPr>
                <a:endParaRPr lang="en-US" sz="1800" dirty="0">
                  <a:solidFill>
                    <a:srgbClr val="0070C0"/>
                  </a:solidFill>
                  <a:latin typeface="Footlight MT Light" panose="0204060206030A020304" pitchFamily="18" charset="0"/>
                </a:endParaRPr>
              </a:p>
              <a:p>
                <a:pPr marL="4572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  <a:buFont typeface="Arial"/>
                  <a:buNone/>
                </a:pPr>
                <a:endParaRPr lang="en-US" sz="2400" b="0" i="0" strike="noStrike" cap="none" dirty="0">
                  <a:solidFill>
                    <a:srgbClr val="0070C0"/>
                  </a:solidFill>
                  <a:latin typeface="Footlight MT Light" panose="0204060206030A020304" pitchFamily="18" charset="0"/>
                  <a:sym typeface="Arial"/>
                </a:endParaRPr>
              </a:p>
            </p:txBody>
          </p:sp>
        </mc:Choice>
        <mc:Fallback xmlns="">
          <p:sp>
            <p:nvSpPr>
              <p:cNvPr id="78" name="Google Shape;78;p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647626" y="1671884"/>
                <a:ext cx="8681141" cy="3693072"/>
              </a:xfrm>
              <a:prstGeom prst="rect">
                <a:avLst/>
              </a:prstGeom>
              <a:blipFill>
                <a:blip r:embed="rId4"/>
                <a:stretch>
                  <a:fillRect t="-528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8268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16125" y="99769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-14180" y="790650"/>
            <a:ext cx="9034281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2000" u="sng" dirty="0">
                <a:solidFill>
                  <a:srgbClr val="FF0000"/>
                </a:solidFill>
                <a:latin typeface="Footlight MT Light" panose="0204060206030A020304" pitchFamily="18" charset="0"/>
              </a:rPr>
              <a:t>LEARNING OUTCOME:-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" sz="2000" u="sng" dirty="0">
              <a:solidFill>
                <a:srgbClr val="FF0000"/>
              </a:solidFill>
              <a:latin typeface="Footlight MT Light" panose="0204060206030A020304" pitchFamily="18" charset="0"/>
            </a:endParaRP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1800" dirty="0">
                <a:solidFill>
                  <a:srgbClr val="4A7A46"/>
                </a:solidFill>
                <a:latin typeface="Footlight MT Light" panose="0204060206030A020304" pitchFamily="18" charset="0"/>
              </a:rPr>
              <a:t>Students will be able to learn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18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a)</a:t>
            </a:r>
            <a:r>
              <a:rPr lang="en-US" sz="1800" dirty="0">
                <a:solidFill>
                  <a:srgbClr val="0070C0"/>
                </a:solidFill>
                <a:latin typeface="Footlight MT Light" panose="0204060206030A020304" pitchFamily="18" charset="0"/>
              </a:rPr>
              <a:t>Real Numbers and their Decimal Expansions 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dirty="0">
                <a:solidFill>
                  <a:srgbClr val="0070C0"/>
                </a:solidFill>
                <a:latin typeface="Footlight MT Light" panose="0204060206030A020304" pitchFamily="18" charset="0"/>
              </a:rPr>
              <a:t> </a:t>
            </a:r>
            <a:r>
              <a:rPr 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b)</a:t>
            </a:r>
            <a:r>
              <a:rPr lang="en-US" sz="1800" dirty="0">
                <a:solidFill>
                  <a:srgbClr val="0070C0"/>
                </a:solidFill>
                <a:latin typeface="Footlight MT Light" panose="0204060206030A020304" pitchFamily="18" charset="0"/>
              </a:rPr>
              <a:t>Representing Real Numbers(Decimals) on the Number line </a:t>
            </a:r>
          </a:p>
          <a:p>
            <a:pPr marL="457200">
              <a:lnSpc>
                <a:spcPct val="115000"/>
              </a:lnSpc>
              <a:buSzPts val="4000"/>
            </a:pPr>
            <a:r>
              <a:rPr 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c)</a:t>
            </a:r>
            <a:r>
              <a:rPr lang="en-US" sz="1800" dirty="0">
                <a:solidFill>
                  <a:srgbClr val="0070C0"/>
                </a:solidFill>
                <a:latin typeface="Footlight MT Light" panose="0204060206030A020304" pitchFamily="18" charset="0"/>
              </a:rPr>
              <a:t>Rational form of decimal numbers and irrationals in between rational numbers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180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87321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16138" y="85481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02638" y="617375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600" i="0" u="none" strike="noStrike" cap="none" dirty="0">
                <a:solidFill>
                  <a:srgbClr val="FF0000"/>
                </a:solidFill>
                <a:latin typeface="Footlight MT Light" panose="0204060206030A020304" pitchFamily="18" charset="0"/>
                <a:sym typeface="Arial"/>
              </a:rPr>
              <a:t>Exercise-1.2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600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Question 1.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600" i="0" u="none" strike="noStrike" cap="none" dirty="0">
              <a:solidFill>
                <a:schemeClr val="tx1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600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State whether the following statements are true or false. Justify your answers.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600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(</a:t>
            </a:r>
            <a:r>
              <a:rPr lang="en-US" sz="1600" i="0" u="none" strike="noStrike" cap="none" dirty="0" err="1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i</a:t>
            </a:r>
            <a:r>
              <a:rPr lang="en-US" sz="1600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) Every irrational number is a real number.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600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(ii) Every point on the number line is of the form √m , where m is a natural number.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600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(iii) Every real number is an irrational number.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600" i="0" u="none" strike="noStrike" cap="none" dirty="0">
              <a:solidFill>
                <a:schemeClr val="tx1"/>
              </a:solidFill>
              <a:latin typeface="Footlight MT Light" panose="0204060206030A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58323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u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135487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02638" y="617375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600" i="0" u="none" strike="noStrike" cap="none" dirty="0">
              <a:solidFill>
                <a:schemeClr val="tx1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600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Solution: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600" i="0" u="none" strike="noStrike" cap="none" dirty="0">
              <a:solidFill>
                <a:schemeClr val="tx1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600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(</a:t>
            </a:r>
            <a:r>
              <a:rPr lang="en-US" sz="1600" i="0" u="none" strike="noStrike" cap="none" dirty="0" err="1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i</a:t>
            </a:r>
            <a:r>
              <a:rPr lang="en-US" sz="1600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) True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600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Because all rational numbers and all irrational numbers form the group (collection) of real numbers.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600" i="0" u="none" strike="noStrike" cap="none" dirty="0">
              <a:solidFill>
                <a:schemeClr val="tx1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600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(ii) False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600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Because negative numbers cannot be the square root of any natural number.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600" i="0" u="none" strike="noStrike" cap="none" dirty="0">
              <a:solidFill>
                <a:schemeClr val="tx1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600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(iii) False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600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Because rational numbers are also a part of real numbers.</a:t>
            </a:r>
            <a:endParaRPr sz="1600" b="0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43605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u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92211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02638" y="704086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600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Question 2.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600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Are the square roots of all positive integers irrational? If not, give an example of the square root of a number that is a rational number.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600" i="0" u="none" strike="noStrike" cap="none" dirty="0">
              <a:solidFill>
                <a:schemeClr val="tx1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1600" b="0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31327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u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92211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02638" y="704086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600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Solution: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600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No, if we take a positive integer, say 9, its square root is 3, which is a rational number.</a:t>
            </a:r>
            <a:endParaRPr sz="1600" b="0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19877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u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6144" y="71194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720289" y="79065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Question 3.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i="0" u="none" strike="noStrike" cap="none" dirty="0">
              <a:solidFill>
                <a:schemeClr val="tx1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Show how √5 can be represented on the number line.</a:t>
            </a:r>
          </a:p>
        </p:txBody>
      </p:sp>
    </p:spTree>
    <p:extLst>
      <p:ext uri="{BB962C8B-B14F-4D97-AF65-F5344CB8AC3E}">
        <p14:creationId xmlns:p14="http://schemas.microsoft.com/office/powerpoint/2010/main" val="2785620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u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51732" y="219121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366795" y="219121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Solution: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i="0" u="none" strike="noStrike" cap="none" dirty="0">
              <a:solidFill>
                <a:schemeClr val="tx1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Draw a number line and take point O and A on it such that OA = 1 unit. Draw BA ⊥ OA as BA = 1 unit. Join OB = √2 units.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i="0" u="none" strike="noStrike" cap="none" dirty="0">
              <a:solidFill>
                <a:schemeClr val="tx1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Now draw BB1 ⊥ OB such that BB1 =1 unit. Join OB1 = √3 units.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Next, draw B1B2⊥ OB1such that B1B2 = 1 unit.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Join OB2 = units.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i="0" u="none" strike="noStrike" cap="none" dirty="0">
              <a:solidFill>
                <a:schemeClr val="tx1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Again draw B2B3 ⊥OB2 such that B2B3 = 1 unit.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Join OB3 = √5 units.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b="0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26" name="Picture 2" descr="NCERT Solutions for Class 9 Maths Chapter 1 Number Systems Ex 1.2 Q3">
            <a:extLst>
              <a:ext uri="{FF2B5EF4-FFF2-40B4-BE49-F238E27FC236}">
                <a16:creationId xmlns:a16="http://schemas.microsoft.com/office/drawing/2014/main" id="{088644F7-2596-429D-B401-E6439836C6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704" y="1743046"/>
            <a:ext cx="3004294" cy="1381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2BA66D4-47DD-4756-BAE5-417716A9BA20}"/>
              </a:ext>
            </a:extLst>
          </p:cNvPr>
          <p:cNvSpPr txBox="1"/>
          <p:nvPr/>
        </p:nvSpPr>
        <p:spPr>
          <a:xfrm>
            <a:off x="752673" y="3205832"/>
            <a:ext cx="457988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Footlight MT Light" panose="0204060206030A020304" pitchFamily="18" charset="0"/>
              </a:rPr>
              <a:t>Take O as </a:t>
            </a:r>
            <a:r>
              <a:rPr lang="en-US" dirty="0" err="1">
                <a:latin typeface="Footlight MT Light" panose="0204060206030A020304" pitchFamily="18" charset="0"/>
              </a:rPr>
              <a:t>centre</a:t>
            </a:r>
            <a:r>
              <a:rPr lang="en-US" dirty="0">
                <a:latin typeface="Footlight MT Light" panose="0204060206030A020304" pitchFamily="18" charset="0"/>
              </a:rPr>
              <a:t> and OB3 as radius, draw an arc which cuts the number line at D.</a:t>
            </a:r>
          </a:p>
          <a:p>
            <a:r>
              <a:rPr lang="en-US" dirty="0">
                <a:latin typeface="Footlight MT Light" panose="0204060206030A020304" pitchFamily="18" charset="0"/>
              </a:rPr>
              <a:t>Point D</a:t>
            </a:r>
          </a:p>
          <a:p>
            <a:r>
              <a:rPr lang="en-US" dirty="0">
                <a:latin typeface="Footlight MT Light" panose="0204060206030A020304" pitchFamily="18" charset="0"/>
              </a:rPr>
              <a:t>represents √5 on the number line.</a:t>
            </a:r>
            <a:endParaRPr lang="en-IN" dirty="0"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304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u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730</TotalTime>
  <Words>479</Words>
  <Application>Microsoft Office PowerPoint</Application>
  <PresentationFormat>On-screen Show (16:9)</PresentationFormat>
  <Paragraphs>71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Cambria Math</vt:lpstr>
      <vt:lpstr>Castellar</vt:lpstr>
      <vt:lpstr>Footlight MT Light</vt:lpstr>
      <vt:lpstr>Imprint MT Shadow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Sujit Kumar Patra</dc:creator>
  <cp:lastModifiedBy>Sujit Kumar Patra</cp:lastModifiedBy>
  <cp:revision>98</cp:revision>
  <dcterms:modified xsi:type="dcterms:W3CDTF">2021-12-17T00:32:50Z</dcterms:modified>
</cp:coreProperties>
</file>