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6" r:id="rId4"/>
    <p:sldId id="264" r:id="rId5"/>
    <p:sldId id="265" r:id="rId6"/>
    <p:sldId id="263" r:id="rId7"/>
    <p:sldId id="26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A311167A-8606-47D5-93E4-50443F2C80B6}"/>
    <pc:docChg chg="undo custSel addSld modSld">
      <pc:chgData name="Nishitha Nanda" userId="6d1d25f87945e9a1" providerId="LiveId" clId="{A311167A-8606-47D5-93E4-50443F2C80B6}" dt="2021-08-08T15:25:51.770" v="312"/>
      <pc:docMkLst>
        <pc:docMk/>
      </pc:docMkLst>
      <pc:sldChg chg="addSp delSp modSp mod addAnim delAnim modAnim">
        <pc:chgData name="Nishitha Nanda" userId="6d1d25f87945e9a1" providerId="LiveId" clId="{A311167A-8606-47D5-93E4-50443F2C80B6}" dt="2021-08-08T14:22:26.815" v="273" actId="1036"/>
        <pc:sldMkLst>
          <pc:docMk/>
          <pc:sldMk cId="195624909" sldId="262"/>
        </pc:sldMkLst>
        <pc:spChg chg="mod">
          <ac:chgData name="Nishitha Nanda" userId="6d1d25f87945e9a1" providerId="LiveId" clId="{A311167A-8606-47D5-93E4-50443F2C80B6}" dt="2021-08-08T14:06:31.717" v="102" actId="1076"/>
          <ac:spMkLst>
            <pc:docMk/>
            <pc:sldMk cId="195624909" sldId="262"/>
            <ac:spMk id="5" creationId="{C344720C-4798-4427-837D-D1F875437D03}"/>
          </ac:spMkLst>
        </pc:spChg>
        <pc:spChg chg="del mod">
          <ac:chgData name="Nishitha Nanda" userId="6d1d25f87945e9a1" providerId="LiveId" clId="{A311167A-8606-47D5-93E4-50443F2C80B6}" dt="2021-08-08T14:06:18.918" v="99" actId="478"/>
          <ac:spMkLst>
            <pc:docMk/>
            <pc:sldMk cId="195624909" sldId="262"/>
            <ac:spMk id="6" creationId="{EB25F1E0-B50D-4ECC-8014-10DCCA1D95A2}"/>
          </ac:spMkLst>
        </pc:spChg>
        <pc:spChg chg="del mod">
          <ac:chgData name="Nishitha Nanda" userId="6d1d25f87945e9a1" providerId="LiveId" clId="{A311167A-8606-47D5-93E4-50443F2C80B6}" dt="2021-08-08T14:05:05.850" v="81" actId="21"/>
          <ac:spMkLst>
            <pc:docMk/>
            <pc:sldMk cId="195624909" sldId="262"/>
            <ac:spMk id="7" creationId="{F0AF6D6A-F292-40D9-9B4E-ED3E19271769}"/>
          </ac:spMkLst>
        </pc:spChg>
        <pc:spChg chg="del">
          <ac:chgData name="Nishitha Nanda" userId="6d1d25f87945e9a1" providerId="LiveId" clId="{A311167A-8606-47D5-93E4-50443F2C80B6}" dt="2021-08-08T14:03:29.616" v="58" actId="21"/>
          <ac:spMkLst>
            <pc:docMk/>
            <pc:sldMk cId="195624909" sldId="262"/>
            <ac:spMk id="8" creationId="{84112F56-A139-40FD-B3E1-8402525D8A23}"/>
          </ac:spMkLst>
        </pc:spChg>
        <pc:spChg chg="mod">
          <ac:chgData name="Nishitha Nanda" userId="6d1d25f87945e9a1" providerId="LiveId" clId="{A311167A-8606-47D5-93E4-50443F2C80B6}" dt="2021-08-08T14:08:35.255" v="118" actId="1076"/>
          <ac:spMkLst>
            <pc:docMk/>
            <pc:sldMk cId="195624909" sldId="262"/>
            <ac:spMk id="12" creationId="{C6534853-5DB4-45B5-ADD4-212F9335022F}"/>
          </ac:spMkLst>
        </pc:spChg>
        <pc:spChg chg="del">
          <ac:chgData name="Nishitha Nanda" userId="6d1d25f87945e9a1" providerId="LiveId" clId="{A311167A-8606-47D5-93E4-50443F2C80B6}" dt="2021-08-08T14:06:26.398" v="101" actId="478"/>
          <ac:spMkLst>
            <pc:docMk/>
            <pc:sldMk cId="195624909" sldId="262"/>
            <ac:spMk id="13" creationId="{E73F5A6F-3B4E-4C9A-B1C1-38F3397FD378}"/>
          </ac:spMkLst>
        </pc:spChg>
        <pc:spChg chg="del mod">
          <ac:chgData name="Nishitha Nanda" userId="6d1d25f87945e9a1" providerId="LiveId" clId="{A311167A-8606-47D5-93E4-50443F2C80B6}" dt="2021-08-08T14:05:05.850" v="81" actId="21"/>
          <ac:spMkLst>
            <pc:docMk/>
            <pc:sldMk cId="195624909" sldId="262"/>
            <ac:spMk id="14" creationId="{D243429C-1B89-4223-AFB9-39E777F135FC}"/>
          </ac:spMkLst>
        </pc:spChg>
        <pc:spChg chg="del">
          <ac:chgData name="Nishitha Nanda" userId="6d1d25f87945e9a1" providerId="LiveId" clId="{A311167A-8606-47D5-93E4-50443F2C80B6}" dt="2021-08-08T14:03:29.616" v="58" actId="21"/>
          <ac:spMkLst>
            <pc:docMk/>
            <pc:sldMk cId="195624909" sldId="262"/>
            <ac:spMk id="15" creationId="{2FB1956B-8AB7-4448-B220-F6DCCA70145E}"/>
          </ac:spMkLst>
        </pc:spChg>
        <pc:spChg chg="add mod">
          <ac:chgData name="Nishitha Nanda" userId="6d1d25f87945e9a1" providerId="LiveId" clId="{A311167A-8606-47D5-93E4-50443F2C80B6}" dt="2021-08-08T14:06:14.821" v="97" actId="1076"/>
          <ac:spMkLst>
            <pc:docMk/>
            <pc:sldMk cId="195624909" sldId="262"/>
            <ac:spMk id="18" creationId="{D31C457E-FC5B-4BA5-822C-B0518CCDF9C8}"/>
          </ac:spMkLst>
        </pc:spChg>
        <pc:spChg chg="add mod">
          <ac:chgData name="Nishitha Nanda" userId="6d1d25f87945e9a1" providerId="LiveId" clId="{A311167A-8606-47D5-93E4-50443F2C80B6}" dt="2021-08-08T14:22:26.815" v="273" actId="1036"/>
          <ac:spMkLst>
            <pc:docMk/>
            <pc:sldMk cId="195624909" sldId="262"/>
            <ac:spMk id="20" creationId="{C21D175F-3229-4D0B-98BF-BF5EB732B8DC}"/>
          </ac:spMkLst>
        </pc:spChg>
        <pc:picChg chg="add del mod">
          <ac:chgData name="Nishitha Nanda" userId="6d1d25f87945e9a1" providerId="LiveId" clId="{A311167A-8606-47D5-93E4-50443F2C80B6}" dt="2021-08-08T14:05:05.850" v="81" actId="21"/>
          <ac:picMkLst>
            <pc:docMk/>
            <pc:sldMk cId="195624909" sldId="262"/>
            <ac:picMk id="16" creationId="{300730D0-1B12-4C79-875A-CFDF113592B8}"/>
          </ac:picMkLst>
        </pc:picChg>
        <pc:picChg chg="add del mod">
          <ac:chgData name="Nishitha Nanda" userId="6d1d25f87945e9a1" providerId="LiveId" clId="{A311167A-8606-47D5-93E4-50443F2C80B6}" dt="2021-08-08T14:03:09.345" v="53" actId="21"/>
          <ac:picMkLst>
            <pc:docMk/>
            <pc:sldMk cId="195624909" sldId="262"/>
            <ac:picMk id="17" creationId="{015F33A6-6E82-4875-8120-8BAC6B743EC7}"/>
          </ac:picMkLst>
        </pc:picChg>
        <pc:picChg chg="mod">
          <ac:chgData name="Nishitha Nanda" userId="6d1d25f87945e9a1" providerId="LiveId" clId="{A311167A-8606-47D5-93E4-50443F2C80B6}" dt="2021-08-08T14:02:53.267" v="50" actId="1076"/>
          <ac:picMkLst>
            <pc:docMk/>
            <pc:sldMk cId="195624909" sldId="262"/>
            <ac:picMk id="19" creationId="{2354F033-141A-4B4F-A3BF-9747CC57FE14}"/>
          </ac:picMkLst>
        </pc:picChg>
        <pc:picChg chg="add mod">
          <ac:chgData name="Nishitha Nanda" userId="6d1d25f87945e9a1" providerId="LiveId" clId="{A311167A-8606-47D5-93E4-50443F2C80B6}" dt="2021-08-08T14:21:03.429" v="267" actId="1076"/>
          <ac:picMkLst>
            <pc:docMk/>
            <pc:sldMk cId="195624909" sldId="262"/>
            <ac:picMk id="21" creationId="{9C76858E-C6F6-4578-9BCC-BBD25A0A4396}"/>
          </ac:picMkLst>
        </pc:picChg>
        <pc:picChg chg="add del mod">
          <ac:chgData name="Nishitha Nanda" userId="6d1d25f87945e9a1" providerId="LiveId" clId="{A311167A-8606-47D5-93E4-50443F2C80B6}" dt="2021-08-08T14:20:10.352" v="262" actId="478"/>
          <ac:picMkLst>
            <pc:docMk/>
            <pc:sldMk cId="195624909" sldId="262"/>
            <ac:picMk id="22" creationId="{7313F509-00FC-4C61-9861-7FA4F5232DDB}"/>
          </ac:picMkLst>
        </pc:picChg>
        <pc:picChg chg="add del mod">
          <ac:chgData name="Nishitha Nanda" userId="6d1d25f87945e9a1" providerId="LiveId" clId="{A311167A-8606-47D5-93E4-50443F2C80B6}" dt="2021-08-08T14:20:54.940" v="266" actId="478"/>
          <ac:picMkLst>
            <pc:docMk/>
            <pc:sldMk cId="195624909" sldId="262"/>
            <ac:picMk id="23" creationId="{EB9C9E1D-1E1A-40F8-AC3E-9D0B1150F700}"/>
          </ac:picMkLst>
        </pc:picChg>
        <pc:picChg chg="add del mod">
          <ac:chgData name="Nishitha Nanda" userId="6d1d25f87945e9a1" providerId="LiveId" clId="{A311167A-8606-47D5-93E4-50443F2C80B6}" dt="2021-08-08T14:20:06.405" v="260" actId="478"/>
          <ac:picMkLst>
            <pc:docMk/>
            <pc:sldMk cId="195624909" sldId="262"/>
            <ac:picMk id="24" creationId="{0FA76F32-1AE9-46E2-8413-C5D970ED2412}"/>
          </ac:picMkLst>
        </pc:picChg>
        <pc:picChg chg="add del mod">
          <ac:chgData name="Nishitha Nanda" userId="6d1d25f87945e9a1" providerId="LiveId" clId="{A311167A-8606-47D5-93E4-50443F2C80B6}" dt="2021-08-08T14:20:49.688" v="264" actId="478"/>
          <ac:picMkLst>
            <pc:docMk/>
            <pc:sldMk cId="195624909" sldId="262"/>
            <ac:picMk id="25" creationId="{1BE8871A-B8CD-4FDC-BA78-E9E324062AC7}"/>
          </ac:picMkLst>
        </pc:picChg>
        <pc:picChg chg="add del mod">
          <ac:chgData name="Nishitha Nanda" userId="6d1d25f87945e9a1" providerId="LiveId" clId="{A311167A-8606-47D5-93E4-50443F2C80B6}" dt="2021-08-08T14:20:02.066" v="258" actId="478"/>
          <ac:picMkLst>
            <pc:docMk/>
            <pc:sldMk cId="195624909" sldId="262"/>
            <ac:picMk id="26" creationId="{08EB1795-E11B-4DC0-8AEE-B78BDB375D77}"/>
          </ac:picMkLst>
        </pc:picChg>
      </pc:sldChg>
      <pc:sldChg chg="addSp delSp modSp mod delAnim modAnim">
        <pc:chgData name="Nishitha Nanda" userId="6d1d25f87945e9a1" providerId="LiveId" clId="{A311167A-8606-47D5-93E4-50443F2C80B6}" dt="2021-08-08T14:15:55.702" v="234" actId="1076"/>
        <pc:sldMkLst>
          <pc:docMk/>
          <pc:sldMk cId="3902149570" sldId="263"/>
        </pc:sldMkLst>
        <pc:spChg chg="del mod">
          <ac:chgData name="Nishitha Nanda" userId="6d1d25f87945e9a1" providerId="LiveId" clId="{A311167A-8606-47D5-93E4-50443F2C80B6}" dt="2021-08-08T14:11:59.471" v="157" actId="21"/>
          <ac:spMkLst>
            <pc:docMk/>
            <pc:sldMk cId="3902149570" sldId="263"/>
            <ac:spMk id="2" creationId="{681A376D-80F8-4A44-BF6C-2A32A06AACDC}"/>
          </ac:spMkLst>
        </pc:spChg>
        <pc:spChg chg="del">
          <ac:chgData name="Nishitha Nanda" userId="6d1d25f87945e9a1" providerId="LiveId" clId="{A311167A-8606-47D5-93E4-50443F2C80B6}" dt="2021-08-08T14:12:15.733" v="160" actId="21"/>
          <ac:spMkLst>
            <pc:docMk/>
            <pc:sldMk cId="3902149570" sldId="263"/>
            <ac:spMk id="3" creationId="{07D5853D-B6C9-4744-A1AC-C1E7FA17E67D}"/>
          </ac:spMkLst>
        </pc:spChg>
        <pc:spChg chg="mod">
          <ac:chgData name="Nishitha Nanda" userId="6d1d25f87945e9a1" providerId="LiveId" clId="{A311167A-8606-47D5-93E4-50443F2C80B6}" dt="2021-08-08T14:15:49.514" v="232" actId="14100"/>
          <ac:spMkLst>
            <pc:docMk/>
            <pc:sldMk cId="3902149570" sldId="263"/>
            <ac:spMk id="7" creationId="{F0AF6D6A-F292-40D9-9B4E-ED3E19271769}"/>
          </ac:spMkLst>
        </pc:spChg>
        <pc:spChg chg="del">
          <ac:chgData name="Nishitha Nanda" userId="6d1d25f87945e9a1" providerId="LiveId" clId="{A311167A-8606-47D5-93E4-50443F2C80B6}" dt="2021-08-08T14:11:59.471" v="157" actId="21"/>
          <ac:spMkLst>
            <pc:docMk/>
            <pc:sldMk cId="3902149570" sldId="263"/>
            <ac:spMk id="8" creationId="{84112F56-A139-40FD-B3E1-8402525D8A23}"/>
          </ac:spMkLst>
        </pc:spChg>
        <pc:spChg chg="mod">
          <ac:chgData name="Nishitha Nanda" userId="6d1d25f87945e9a1" providerId="LiveId" clId="{A311167A-8606-47D5-93E4-50443F2C80B6}" dt="2021-08-08T14:15:52.775" v="233" actId="1076"/>
          <ac:spMkLst>
            <pc:docMk/>
            <pc:sldMk cId="3902149570" sldId="263"/>
            <ac:spMk id="14" creationId="{D6AB8D7B-F712-444B-879F-F9FDA0AA6B24}"/>
          </ac:spMkLst>
        </pc:spChg>
        <pc:spChg chg="del">
          <ac:chgData name="Nishitha Nanda" userId="6d1d25f87945e9a1" providerId="LiveId" clId="{A311167A-8606-47D5-93E4-50443F2C80B6}" dt="2021-08-08T14:12:15.733" v="160" actId="21"/>
          <ac:spMkLst>
            <pc:docMk/>
            <pc:sldMk cId="3902149570" sldId="263"/>
            <ac:spMk id="15" creationId="{70722938-6B8A-4067-96E3-169D3EDCDA40}"/>
          </ac:spMkLst>
        </pc:spChg>
        <pc:spChg chg="del">
          <ac:chgData name="Nishitha Nanda" userId="6d1d25f87945e9a1" providerId="LiveId" clId="{A311167A-8606-47D5-93E4-50443F2C80B6}" dt="2021-08-08T14:12:15.733" v="160" actId="21"/>
          <ac:spMkLst>
            <pc:docMk/>
            <pc:sldMk cId="3902149570" sldId="263"/>
            <ac:spMk id="16" creationId="{0BDD553F-385C-4366-9E28-E1475A34AF3C}"/>
          </ac:spMkLst>
        </pc:spChg>
        <pc:spChg chg="del">
          <ac:chgData name="Nishitha Nanda" userId="6d1d25f87945e9a1" providerId="LiveId" clId="{A311167A-8606-47D5-93E4-50443F2C80B6}" dt="2021-08-08T14:12:15.733" v="160" actId="21"/>
          <ac:spMkLst>
            <pc:docMk/>
            <pc:sldMk cId="3902149570" sldId="263"/>
            <ac:spMk id="17" creationId="{3CFF55BC-A963-42C1-B1CE-74CA00CCE869}"/>
          </ac:spMkLst>
        </pc:spChg>
        <pc:picChg chg="add mod">
          <ac:chgData name="Nishitha Nanda" userId="6d1d25f87945e9a1" providerId="LiveId" clId="{A311167A-8606-47D5-93E4-50443F2C80B6}" dt="2021-08-08T14:15:55.702" v="234" actId="1076"/>
          <ac:picMkLst>
            <pc:docMk/>
            <pc:sldMk cId="3902149570" sldId="263"/>
            <ac:picMk id="19" creationId="{98C5190B-3373-461C-BA6A-AD2EF9B7CF56}"/>
          </ac:picMkLst>
        </pc:picChg>
      </pc:sldChg>
      <pc:sldChg chg="addSp delSp modSp mod delAnim modAnim">
        <pc:chgData name="Nishitha Nanda" userId="6d1d25f87945e9a1" providerId="LiveId" clId="{A311167A-8606-47D5-93E4-50443F2C80B6}" dt="2021-08-08T15:23:39.094" v="285"/>
        <pc:sldMkLst>
          <pc:docMk/>
          <pc:sldMk cId="167912281" sldId="264"/>
        </pc:sldMkLst>
        <pc:spChg chg="mod">
          <ac:chgData name="Nishitha Nanda" userId="6d1d25f87945e9a1" providerId="LiveId" clId="{A311167A-8606-47D5-93E4-50443F2C80B6}" dt="2021-08-08T14:01:44.103" v="36" actId="1076"/>
          <ac:spMkLst>
            <pc:docMk/>
            <pc:sldMk cId="167912281" sldId="264"/>
            <ac:spMk id="2" creationId="{4F2AD2E7-FB62-4B19-99FF-AB06C6F67613}"/>
          </ac:spMkLst>
        </pc:spChg>
        <pc:spChg chg="mod">
          <ac:chgData name="Nishitha Nanda" userId="6d1d25f87945e9a1" providerId="LiveId" clId="{A311167A-8606-47D5-93E4-50443F2C80B6}" dt="2021-08-08T14:01:25.935" v="30" actId="1076"/>
          <ac:spMkLst>
            <pc:docMk/>
            <pc:sldMk cId="167912281" sldId="264"/>
            <ac:spMk id="3" creationId="{89704DAB-9AB3-42BA-9E17-351CB8A84025}"/>
          </ac:spMkLst>
        </pc:spChg>
        <pc:spChg chg="del">
          <ac:chgData name="Nishitha Nanda" userId="6d1d25f87945e9a1" providerId="LiveId" clId="{A311167A-8606-47D5-93E4-50443F2C80B6}" dt="2021-08-08T13:59:35.274" v="10" actId="21"/>
          <ac:spMkLst>
            <pc:docMk/>
            <pc:sldMk cId="167912281" sldId="264"/>
            <ac:spMk id="4" creationId="{CC9E296F-59CA-4DEE-97B2-0B1917B7FDAF}"/>
          </ac:spMkLst>
        </pc:spChg>
        <pc:spChg chg="mod">
          <ac:chgData name="Nishitha Nanda" userId="6d1d25f87945e9a1" providerId="LiveId" clId="{A311167A-8606-47D5-93E4-50443F2C80B6}" dt="2021-08-08T14:01:51.059" v="37" actId="1076"/>
          <ac:spMkLst>
            <pc:docMk/>
            <pc:sldMk cId="167912281" sldId="264"/>
            <ac:spMk id="5" creationId="{26E4DF6F-3422-4344-A610-38302E4A56B5}"/>
          </ac:spMkLst>
        </pc:spChg>
        <pc:spChg chg="mod">
          <ac:chgData name="Nishitha Nanda" userId="6d1d25f87945e9a1" providerId="LiveId" clId="{A311167A-8606-47D5-93E4-50443F2C80B6}" dt="2021-08-08T14:02:10.475" v="42" actId="1076"/>
          <ac:spMkLst>
            <pc:docMk/>
            <pc:sldMk cId="167912281" sldId="264"/>
            <ac:spMk id="6" creationId="{E6A59E16-CBB7-4533-9976-AD7DDC5F3591}"/>
          </ac:spMkLst>
        </pc:spChg>
        <pc:spChg chg="del">
          <ac:chgData name="Nishitha Nanda" userId="6d1d25f87945e9a1" providerId="LiveId" clId="{A311167A-8606-47D5-93E4-50443F2C80B6}" dt="2021-08-08T13:59:35.274" v="10" actId="21"/>
          <ac:spMkLst>
            <pc:docMk/>
            <pc:sldMk cId="167912281" sldId="264"/>
            <ac:spMk id="7" creationId="{8823B952-ADE8-4084-931C-041C843C9A6B}"/>
          </ac:spMkLst>
        </pc:spChg>
        <pc:spChg chg="del">
          <ac:chgData name="Nishitha Nanda" userId="6d1d25f87945e9a1" providerId="LiveId" clId="{A311167A-8606-47D5-93E4-50443F2C80B6}" dt="2021-08-08T14:00:15.529" v="13" actId="21"/>
          <ac:spMkLst>
            <pc:docMk/>
            <pc:sldMk cId="167912281" sldId="264"/>
            <ac:spMk id="8" creationId="{4DB25CBE-6262-477A-9976-4E7C2DB55D69}"/>
          </ac:spMkLst>
        </pc:spChg>
        <pc:spChg chg="del">
          <ac:chgData name="Nishitha Nanda" userId="6d1d25f87945e9a1" providerId="LiveId" clId="{A311167A-8606-47D5-93E4-50443F2C80B6}" dt="2021-08-08T13:59:35.274" v="10" actId="21"/>
          <ac:spMkLst>
            <pc:docMk/>
            <pc:sldMk cId="167912281" sldId="264"/>
            <ac:spMk id="9" creationId="{580292C6-7B77-488C-99AD-427F5E87EDAC}"/>
          </ac:spMkLst>
        </pc:spChg>
        <pc:picChg chg="add mod">
          <ac:chgData name="Nishitha Nanda" userId="6d1d25f87945e9a1" providerId="LiveId" clId="{A311167A-8606-47D5-93E4-50443F2C80B6}" dt="2021-08-08T14:01:56.373" v="38" actId="14100"/>
          <ac:picMkLst>
            <pc:docMk/>
            <pc:sldMk cId="167912281" sldId="264"/>
            <ac:picMk id="11" creationId="{ACE5EB7E-5A05-477A-BECC-F7B062759084}"/>
          </ac:picMkLst>
        </pc:picChg>
        <pc:picChg chg="add mod ord">
          <ac:chgData name="Nishitha Nanda" userId="6d1d25f87945e9a1" providerId="LiveId" clId="{A311167A-8606-47D5-93E4-50443F2C80B6}" dt="2021-08-08T14:02:23.328" v="45" actId="14100"/>
          <ac:picMkLst>
            <pc:docMk/>
            <pc:sldMk cId="167912281" sldId="264"/>
            <ac:picMk id="12" creationId="{D7B3B3A5-5493-4B69-B248-B5F2026CA4E4}"/>
          </ac:picMkLst>
        </pc:picChg>
      </pc:sldChg>
      <pc:sldChg chg="addSp modSp new mod modAnim">
        <pc:chgData name="Nishitha Nanda" userId="6d1d25f87945e9a1" providerId="LiveId" clId="{A311167A-8606-47D5-93E4-50443F2C80B6}" dt="2021-08-08T15:25:51.770" v="312"/>
        <pc:sldMkLst>
          <pc:docMk/>
          <pc:sldMk cId="4062302935" sldId="265"/>
        </pc:sldMkLst>
        <pc:spChg chg="add mod">
          <ac:chgData name="Nishitha Nanda" userId="6d1d25f87945e9a1" providerId="LiveId" clId="{A311167A-8606-47D5-93E4-50443F2C80B6}" dt="2021-08-08T14:08:53.025" v="122" actId="1076"/>
          <ac:spMkLst>
            <pc:docMk/>
            <pc:sldMk cId="4062302935" sldId="265"/>
            <ac:spMk id="3" creationId="{594AA174-EAC0-4ACA-B0A6-5A95228219C6}"/>
          </ac:spMkLst>
        </pc:spChg>
        <pc:spChg chg="add mod">
          <ac:chgData name="Nishitha Nanda" userId="6d1d25f87945e9a1" providerId="LiveId" clId="{A311167A-8606-47D5-93E4-50443F2C80B6}" dt="2021-08-08T14:08:59.119" v="124" actId="14100"/>
          <ac:spMkLst>
            <pc:docMk/>
            <pc:sldMk cId="4062302935" sldId="265"/>
            <ac:spMk id="4" creationId="{B4AE7C05-26B9-4650-AE2E-B6158D3661D6}"/>
          </ac:spMkLst>
        </pc:spChg>
        <pc:spChg chg="add mod">
          <ac:chgData name="Nishitha Nanda" userId="6d1d25f87945e9a1" providerId="LiveId" clId="{A311167A-8606-47D5-93E4-50443F2C80B6}" dt="2021-08-08T14:10:59.143" v="146" actId="1076"/>
          <ac:spMkLst>
            <pc:docMk/>
            <pc:sldMk cId="4062302935" sldId="265"/>
            <ac:spMk id="5" creationId="{347FDC73-001A-4445-8546-7E5D94B37C81}"/>
          </ac:spMkLst>
        </pc:spChg>
        <pc:spChg chg="add mod">
          <ac:chgData name="Nishitha Nanda" userId="6d1d25f87945e9a1" providerId="LiveId" clId="{A311167A-8606-47D5-93E4-50443F2C80B6}" dt="2021-08-08T14:11:02.529" v="147" actId="1076"/>
          <ac:spMkLst>
            <pc:docMk/>
            <pc:sldMk cId="4062302935" sldId="265"/>
            <ac:spMk id="6" creationId="{169AD409-5260-4A43-B65D-FA4C9666EFB1}"/>
          </ac:spMkLst>
        </pc:spChg>
        <pc:picChg chg="add mod">
          <ac:chgData name="Nishitha Nanda" userId="6d1d25f87945e9a1" providerId="LiveId" clId="{A311167A-8606-47D5-93E4-50443F2C80B6}" dt="2021-08-08T13:59:16.576" v="9"/>
          <ac:picMkLst>
            <pc:docMk/>
            <pc:sldMk cId="4062302935" sldId="265"/>
            <ac:picMk id="2" creationId="{44498820-B717-42A7-84B0-CCB10DC265D5}"/>
          </ac:picMkLst>
        </pc:picChg>
        <pc:picChg chg="add mod">
          <ac:chgData name="Nishitha Nanda" userId="6d1d25f87945e9a1" providerId="LiveId" clId="{A311167A-8606-47D5-93E4-50443F2C80B6}" dt="2021-08-08T15:24:46.777" v="299" actId="1076"/>
          <ac:picMkLst>
            <pc:docMk/>
            <pc:sldMk cId="4062302935" sldId="265"/>
            <ac:picMk id="7" creationId="{198B59E8-3033-41FE-9A5F-0EB78E9EFD4D}"/>
          </ac:picMkLst>
        </pc:picChg>
        <pc:picChg chg="add mod">
          <ac:chgData name="Nishitha Nanda" userId="6d1d25f87945e9a1" providerId="LiveId" clId="{A311167A-8606-47D5-93E4-50443F2C80B6}" dt="2021-08-08T15:24:24.772" v="294" actId="1076"/>
          <ac:picMkLst>
            <pc:docMk/>
            <pc:sldMk cId="4062302935" sldId="265"/>
            <ac:picMk id="8" creationId="{094ECF00-F86E-4E99-BF8E-8DF1666BFFC1}"/>
          </ac:picMkLst>
        </pc:picChg>
      </pc:sldChg>
      <pc:sldChg chg="addSp delSp modSp new mod modAnim">
        <pc:chgData name="Nishitha Nanda" userId="6d1d25f87945e9a1" providerId="LiveId" clId="{A311167A-8606-47D5-93E4-50443F2C80B6}" dt="2021-08-08T14:23:06.981" v="280"/>
        <pc:sldMkLst>
          <pc:docMk/>
          <pc:sldMk cId="2224448895" sldId="266"/>
        </pc:sldMkLst>
        <pc:spChg chg="add del mod">
          <ac:chgData name="Nishitha Nanda" userId="6d1d25f87945e9a1" providerId="LiveId" clId="{A311167A-8606-47D5-93E4-50443F2C80B6}" dt="2021-08-08T14:02:49.144" v="49" actId="478"/>
          <ac:spMkLst>
            <pc:docMk/>
            <pc:sldMk cId="2224448895" sldId="266"/>
            <ac:spMk id="2" creationId="{E6EAE647-5367-44D1-ABEF-BD243F52BDC0}"/>
          </ac:spMkLst>
        </pc:spChg>
        <pc:spChg chg="add mod">
          <ac:chgData name="Nishitha Nanda" userId="6d1d25f87945e9a1" providerId="LiveId" clId="{A311167A-8606-47D5-93E4-50443F2C80B6}" dt="2021-08-08T14:05:37.466" v="86" actId="1076"/>
          <ac:spMkLst>
            <pc:docMk/>
            <pc:sldMk cId="2224448895" sldId="266"/>
            <ac:spMk id="5" creationId="{37FAF061-48D7-42A7-9A5D-3EC0FD14906A}"/>
          </ac:spMkLst>
        </pc:spChg>
        <pc:spChg chg="add mod">
          <ac:chgData name="Nishitha Nanda" userId="6d1d25f87945e9a1" providerId="LiveId" clId="{A311167A-8606-47D5-93E4-50443F2C80B6}" dt="2021-08-08T14:05:29.306" v="85" actId="1076"/>
          <ac:spMkLst>
            <pc:docMk/>
            <pc:sldMk cId="2224448895" sldId="266"/>
            <ac:spMk id="6" creationId="{EACF893D-D6A2-41BD-8B4B-62035F708E00}"/>
          </ac:spMkLst>
        </pc:spChg>
        <pc:spChg chg="add mod">
          <ac:chgData name="Nishitha Nanda" userId="6d1d25f87945e9a1" providerId="LiveId" clId="{A311167A-8606-47D5-93E4-50443F2C80B6}" dt="2021-08-08T14:05:46.769" v="90" actId="1076"/>
          <ac:spMkLst>
            <pc:docMk/>
            <pc:sldMk cId="2224448895" sldId="266"/>
            <ac:spMk id="7" creationId="{436D5D99-D3C1-4C41-893D-8E7C696F86E0}"/>
          </ac:spMkLst>
        </pc:spChg>
        <pc:spChg chg="add mod">
          <ac:chgData name="Nishitha Nanda" userId="6d1d25f87945e9a1" providerId="LiveId" clId="{A311167A-8606-47D5-93E4-50443F2C80B6}" dt="2021-08-08T14:05:43.602" v="88" actId="1076"/>
          <ac:spMkLst>
            <pc:docMk/>
            <pc:sldMk cId="2224448895" sldId="266"/>
            <ac:spMk id="8" creationId="{4E805C4B-F2B3-496D-8A0B-5EFACF7E171E}"/>
          </ac:spMkLst>
        </pc:spChg>
        <pc:picChg chg="add mod">
          <ac:chgData name="Nishitha Nanda" userId="6d1d25f87945e9a1" providerId="LiveId" clId="{A311167A-8606-47D5-93E4-50443F2C80B6}" dt="2021-08-08T14:03:02.040" v="52" actId="1076"/>
          <ac:picMkLst>
            <pc:docMk/>
            <pc:sldMk cId="2224448895" sldId="266"/>
            <ac:picMk id="3" creationId="{677AE126-52D5-48A8-9B98-E64D4EC7FC1D}"/>
          </ac:picMkLst>
        </pc:picChg>
        <pc:picChg chg="add mod">
          <ac:chgData name="Nishitha Nanda" userId="6d1d25f87945e9a1" providerId="LiveId" clId="{A311167A-8606-47D5-93E4-50443F2C80B6}" dt="2021-08-08T14:05:41.177" v="87" actId="1076"/>
          <ac:picMkLst>
            <pc:docMk/>
            <pc:sldMk cId="2224448895" sldId="266"/>
            <ac:picMk id="4" creationId="{697FD8BF-EFD6-43F3-8C2D-C12C03A8F5F2}"/>
          </ac:picMkLst>
        </pc:picChg>
        <pc:picChg chg="add mod">
          <ac:chgData name="Nishitha Nanda" userId="6d1d25f87945e9a1" providerId="LiveId" clId="{A311167A-8606-47D5-93E4-50443F2C80B6}" dt="2021-08-08T14:06:04.892" v="96" actId="1076"/>
          <ac:picMkLst>
            <pc:docMk/>
            <pc:sldMk cId="2224448895" sldId="266"/>
            <ac:picMk id="9" creationId="{CC99B0C0-57AC-4DF6-8B96-564AB4691758}"/>
          </ac:picMkLst>
        </pc:picChg>
      </pc:sldChg>
      <pc:sldChg chg="addSp modSp new mod modAnim">
        <pc:chgData name="Nishitha Nanda" userId="6d1d25f87945e9a1" providerId="LiveId" clId="{A311167A-8606-47D5-93E4-50443F2C80B6}" dt="2021-08-08T14:15:36.605" v="229" actId="1076"/>
        <pc:sldMkLst>
          <pc:docMk/>
          <pc:sldMk cId="1435591103" sldId="267"/>
        </pc:sldMkLst>
        <pc:spChg chg="add mod">
          <ac:chgData name="Nishitha Nanda" userId="6d1d25f87945e9a1" providerId="LiveId" clId="{A311167A-8606-47D5-93E4-50443F2C80B6}" dt="2021-08-08T14:12:46.897" v="170" actId="403"/>
          <ac:spMkLst>
            <pc:docMk/>
            <pc:sldMk cId="1435591103" sldId="267"/>
            <ac:spMk id="2" creationId="{10B570EB-CCD2-4D60-9580-08A97B5B7B9D}"/>
          </ac:spMkLst>
        </pc:spChg>
        <pc:spChg chg="add mod">
          <ac:chgData name="Nishitha Nanda" userId="6d1d25f87945e9a1" providerId="LiveId" clId="{A311167A-8606-47D5-93E4-50443F2C80B6}" dt="2021-08-08T14:15:19.121" v="224" actId="20577"/>
          <ac:spMkLst>
            <pc:docMk/>
            <pc:sldMk cId="1435591103" sldId="267"/>
            <ac:spMk id="3" creationId="{DC5D774B-671C-4BC9-8385-030CFF99F592}"/>
          </ac:spMkLst>
        </pc:spChg>
        <pc:spChg chg="add mod">
          <ac:chgData name="Nishitha Nanda" userId="6d1d25f87945e9a1" providerId="LiveId" clId="{A311167A-8606-47D5-93E4-50443F2C80B6}" dt="2021-08-08T14:15:36.605" v="229" actId="1076"/>
          <ac:spMkLst>
            <pc:docMk/>
            <pc:sldMk cId="1435591103" sldId="267"/>
            <ac:spMk id="4" creationId="{5BC5AB17-0ABF-4215-83DC-EFF246D8BFB4}"/>
          </ac:spMkLst>
        </pc:spChg>
        <pc:spChg chg="add mod">
          <ac:chgData name="Nishitha Nanda" userId="6d1d25f87945e9a1" providerId="LiveId" clId="{A311167A-8606-47D5-93E4-50443F2C80B6}" dt="2021-08-08T14:15:33.727" v="228" actId="1076"/>
          <ac:spMkLst>
            <pc:docMk/>
            <pc:sldMk cId="1435591103" sldId="267"/>
            <ac:spMk id="5" creationId="{4A40AE90-B749-426F-98CB-BDAC8A0AAFAE}"/>
          </ac:spMkLst>
        </pc:spChg>
        <pc:spChg chg="add mod">
          <ac:chgData name="Nishitha Nanda" userId="6d1d25f87945e9a1" providerId="LiveId" clId="{A311167A-8606-47D5-93E4-50443F2C80B6}" dt="2021-08-08T14:15:23.511" v="225" actId="1076"/>
          <ac:spMkLst>
            <pc:docMk/>
            <pc:sldMk cId="1435591103" sldId="267"/>
            <ac:spMk id="6" creationId="{C3BEBB39-2F7E-4848-A09E-57F1B449B1C9}"/>
          </ac:spMkLst>
        </pc:spChg>
        <pc:spChg chg="add mod">
          <ac:chgData name="Nishitha Nanda" userId="6d1d25f87945e9a1" providerId="LiveId" clId="{A311167A-8606-47D5-93E4-50443F2C80B6}" dt="2021-08-08T14:15:27.094" v="227" actId="1076"/>
          <ac:spMkLst>
            <pc:docMk/>
            <pc:sldMk cId="1435591103" sldId="267"/>
            <ac:spMk id="7" creationId="{D20BE725-F0F7-4B9F-8B28-46E2009CD8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721B1-63D2-4C0B-9761-17A5528D4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71E424-0E99-4E48-8306-617FA4EC0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6756-DCAC-4704-9A46-06B2F5B2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E11F3-8968-4C6D-AF5D-69655CFD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0968E-B21D-435E-9A53-5C28FC37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7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8C6D-BB72-4F19-970E-14F69D17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A9AE8-B164-433E-AB1C-81482704F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3E25E-E0C9-470C-907A-5F1DECBB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14364-EA13-4A49-B974-FE1ECB96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184B8-2FB7-4793-A9C8-012605B6B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7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F5D05A-FFCC-446A-990D-1FC7257032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6D639-41B6-4F20-A33D-AED82473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03CB8-E73B-4100-92F3-CB0946C9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B48DA-113C-44A4-AC98-96F8BA7F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4967B-30C0-4C32-AC2A-A1D268CE7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15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2212D-474F-4808-85CA-AF550D1EF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83BCA-0901-4FDD-B404-86B1B8E3E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ED909-D628-4622-AF6D-A9BDDF979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C11F3-0960-4D81-A0EF-095A0E459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5896C-C09D-4043-ADB8-A9D41A0F8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95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44C6A-CBBF-4607-89C6-F902DEB7C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19778-F43F-45EA-BBAD-F09B77205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8BEA1-555C-4203-91F5-199DEA726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71408-AA39-425C-8817-BFA2BCDC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A3C32-C2CE-488C-93C4-8BA7D190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80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C6551-AD40-4A3A-80F1-71D314F9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EF4D9-560F-44D1-8628-089E80B7A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068DB-1BF1-412E-8AED-33CB21854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BE01C-0431-4138-A729-65A9C6D71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4F8C9-A742-407A-A08E-9AA8D9E9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2F4C1-7C1C-49E6-A99D-61A88038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30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E5229-DC9C-497E-9EE2-C526A5421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5986C-0F36-4C83-A489-D791679FE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455FA-EC4B-4689-A4BC-25E3DC12B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7DC512-2A78-4AE1-BD3C-4EDDCC73D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6A31E1-3225-4345-AC87-87B62B633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D677DD-98DF-4038-8CDA-56F6A51B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C017E-65E5-4AA0-8DDD-080392AC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B7A6E-5C47-4ED7-88C7-71A7F752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42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08E96-A767-4A37-8130-14C94897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76C825-CE5E-4814-889E-7183EB26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1CC6F-94AC-4F1E-81E8-D70C37C11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39CE7-A09B-4473-B0E0-39CB983BA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0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87D4BD-7C87-4915-9A60-95EE18C36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B3C86-42FD-482D-B296-DE5E06CCD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1AC42-A61D-4B35-BD67-C5ECCA22F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79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BD879-1392-46A5-8D2A-345AD335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D9DE9-A5C4-4B84-8840-9DB5E0D75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3D98B-86B5-468E-930E-42BECB29D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F63BC-A3CC-4F7E-AD2B-A849A203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CE890-A39E-4083-9D60-DE7B51E81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8F314-8ACB-474E-A47E-0220D635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47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9646-E905-41FB-BDB3-7B28DCBDE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0EC8EA-9645-4F2D-BF0F-1DCFBADA2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5901E0-A36B-498F-8D41-4AAC2A5A7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3E980-7DAF-49FB-A75A-ACF1FFC51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4E8D2-8B57-429E-9EA8-16B6DFEDD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0AE08-78E5-490B-BA67-A35266A98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81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4CDD63-E7BF-4A13-BD31-7CEDF129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C9699-B15C-4DA1-9A9A-533ABB3CA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1D8EB-872D-4EC0-92CE-F9D7A8978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24CFB-C3DE-468C-95AB-AC43CC9C7C63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E013E-6DDC-4C0F-91D2-D13E23744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496B7-64F8-42B3-8915-2E5728339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386E-B0BE-470C-9152-57AA7DF6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0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61908" y="242865"/>
            <a:ext cx="3481417" cy="13097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/>
          <p:cNvSpPr txBox="1"/>
          <p:nvPr/>
        </p:nvSpPr>
        <p:spPr>
          <a:xfrm>
            <a:off x="1937703" y="1859916"/>
            <a:ext cx="852579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SUBJECT-STORY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TOPIC-THE SELFISH DOG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    (String the story)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933CF-E586-468D-A638-13190A6D02E1}"/>
              </a:ext>
            </a:extLst>
          </p:cNvPr>
          <p:cNvSpPr txBox="1"/>
          <p:nvPr/>
        </p:nvSpPr>
        <p:spPr>
          <a:xfrm>
            <a:off x="298944" y="134825"/>
            <a:ext cx="7269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String the story: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4720C-4798-4427-837D-D1F875437D03}"/>
              </a:ext>
            </a:extLst>
          </p:cNvPr>
          <p:cNvSpPr txBox="1"/>
          <p:nvPr/>
        </p:nvSpPr>
        <p:spPr>
          <a:xfrm>
            <a:off x="381178" y="1689594"/>
            <a:ext cx="3528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farmer had …….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534853-5DB4-45B5-ADD4-212F9335022F}"/>
              </a:ext>
            </a:extLst>
          </p:cNvPr>
          <p:cNvSpPr txBox="1"/>
          <p:nvPr/>
        </p:nvSpPr>
        <p:spPr>
          <a:xfrm>
            <a:off x="3028951" y="2290215"/>
            <a:ext cx="345963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an ox and a dog.</a:t>
            </a:r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id="{2354F033-141A-4B4F-A3BF-9747CC57FE14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023833" y="5570183"/>
            <a:ext cx="2737639" cy="1287817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31C457E-FC5B-4BA5-822C-B0518CCDF9C8}"/>
              </a:ext>
            </a:extLst>
          </p:cNvPr>
          <p:cNvSpPr txBox="1"/>
          <p:nvPr/>
        </p:nvSpPr>
        <p:spPr>
          <a:xfrm>
            <a:off x="381178" y="4475471"/>
            <a:ext cx="355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ox helped……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1D175F-3229-4D0B-98BF-BF5EB732B8DC}"/>
              </a:ext>
            </a:extLst>
          </p:cNvPr>
          <p:cNvSpPr txBox="1"/>
          <p:nvPr/>
        </p:nvSpPr>
        <p:spPr>
          <a:xfrm>
            <a:off x="798503" y="5256542"/>
            <a:ext cx="488437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the farmer in his field 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C76858E-C6F6-4578-9BCC-BBD25A0A43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876" y="3537167"/>
            <a:ext cx="3340957" cy="214076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313F509-00FC-4C61-9861-7FA4F5232D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897" y="842711"/>
            <a:ext cx="1305020" cy="190090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B9C9E1D-1E1A-40F8-AC3E-9D0B1150F7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204" y="710479"/>
            <a:ext cx="2557457" cy="2372322"/>
          </a:xfrm>
          <a:prstGeom prst="rect">
            <a:avLst/>
          </a:prstGeom>
        </p:spPr>
      </p:pic>
      <p:pic>
        <p:nvPicPr>
          <p:cNvPr id="24" name="Picture 4" descr="C:\Users\SIPRA\Downloads\ox.png">
            <a:extLst>
              <a:ext uri="{FF2B5EF4-FFF2-40B4-BE49-F238E27FC236}">
                <a16:creationId xmlns:a16="http://schemas.microsoft.com/office/drawing/2014/main" id="{0FA76F32-1AE9-46E2-8413-C5D970ED2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672740" y="1080305"/>
            <a:ext cx="1361228" cy="18562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624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677AE126-52D5-48A8-9B98-E64D4EC7FC1D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166708" y="5417783"/>
            <a:ext cx="2737639" cy="1287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7FD8BF-EFD6-43F3-8C2D-C12C03A8F5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128" y="2907012"/>
            <a:ext cx="4236722" cy="26551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FAF061-48D7-42A7-9A5D-3EC0FD14906A}"/>
              </a:ext>
            </a:extLst>
          </p:cNvPr>
          <p:cNvSpPr txBox="1"/>
          <p:nvPr/>
        </p:nvSpPr>
        <p:spPr>
          <a:xfrm>
            <a:off x="395791" y="4609899"/>
            <a:ext cx="3528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One evening …….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CF893D-D6A2-41BD-8B4B-62035F708E00}"/>
              </a:ext>
            </a:extLst>
          </p:cNvPr>
          <p:cNvSpPr txBox="1"/>
          <p:nvPr/>
        </p:nvSpPr>
        <p:spPr>
          <a:xfrm>
            <a:off x="200026" y="5562177"/>
            <a:ext cx="812482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the ox return home very tired and hungry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6D5D99-D3C1-4C41-893D-8E7C696F86E0}"/>
              </a:ext>
            </a:extLst>
          </p:cNvPr>
          <p:cNvSpPr txBox="1"/>
          <p:nvPr/>
        </p:nvSpPr>
        <p:spPr>
          <a:xfrm>
            <a:off x="395791" y="1386496"/>
            <a:ext cx="2581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dog ……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805C4B-F2B3-496D-8A0B-5EFACF7E171E}"/>
              </a:ext>
            </a:extLst>
          </p:cNvPr>
          <p:cNvSpPr txBox="1"/>
          <p:nvPr/>
        </p:nvSpPr>
        <p:spPr>
          <a:xfrm>
            <a:off x="2977683" y="1109498"/>
            <a:ext cx="436617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watched the house at night.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99B0C0-57AC-4DF6-8B96-564AB4691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116" y="111648"/>
            <a:ext cx="4410231" cy="274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48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7B3B3A5-5493-4B69-B248-B5F2026CA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514" y="3164513"/>
            <a:ext cx="3995735" cy="220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2AD2E7-FB62-4B19-99FF-AB06C6F67613}"/>
              </a:ext>
            </a:extLst>
          </p:cNvPr>
          <p:cNvSpPr txBox="1"/>
          <p:nvPr/>
        </p:nvSpPr>
        <p:spPr>
          <a:xfrm>
            <a:off x="240846" y="987228"/>
            <a:ext cx="2969079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He went …….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704DAB-9AB3-42BA-9E17-351CB8A84025}"/>
              </a:ext>
            </a:extLst>
          </p:cNvPr>
          <p:cNvSpPr txBox="1"/>
          <p:nvPr/>
        </p:nvSpPr>
        <p:spPr>
          <a:xfrm>
            <a:off x="445633" y="4380349"/>
            <a:ext cx="3131004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He found …….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E4DF6F-3422-4344-A610-38302E4A56B5}"/>
              </a:ext>
            </a:extLst>
          </p:cNvPr>
          <p:cNvSpPr txBox="1"/>
          <p:nvPr/>
        </p:nvSpPr>
        <p:spPr>
          <a:xfrm>
            <a:off x="2562226" y="1106873"/>
            <a:ext cx="4884373" cy="575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the manger to eat the hay 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A59E16-CBB7-4533-9976-AD7DDC5F3591}"/>
              </a:ext>
            </a:extLst>
          </p:cNvPr>
          <p:cNvSpPr txBox="1"/>
          <p:nvPr/>
        </p:nvSpPr>
        <p:spPr>
          <a:xfrm>
            <a:off x="2826862" y="4477852"/>
            <a:ext cx="4355099" cy="575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the dog was sitting on it .</a:t>
            </a:r>
          </a:p>
        </p:txBody>
      </p:sp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73A8B2AF-6BA6-4AFE-AA5D-51E740AAC1FD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135244" y="5484038"/>
            <a:ext cx="2737639" cy="1287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CE5EB7E-5A05-477A-BECC-F7B06275908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92"/>
          <a:stretch/>
        </p:blipFill>
        <p:spPr>
          <a:xfrm>
            <a:off x="7534275" y="375331"/>
            <a:ext cx="3912054" cy="254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12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44498820-B717-42A7-84B0-CCB10DC265D5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135244" y="5484038"/>
            <a:ext cx="2737639" cy="128781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4AA174-EAC0-4ACA-B0A6-5A95228219C6}"/>
              </a:ext>
            </a:extLst>
          </p:cNvPr>
          <p:cNvSpPr txBox="1"/>
          <p:nvPr/>
        </p:nvSpPr>
        <p:spPr>
          <a:xfrm>
            <a:off x="530738" y="1483654"/>
            <a:ext cx="3460238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The dog barked …….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AE7C05-26B9-4650-AE2E-B6158D3661D6}"/>
              </a:ext>
            </a:extLst>
          </p:cNvPr>
          <p:cNvSpPr txBox="1"/>
          <p:nvPr/>
        </p:nvSpPr>
        <p:spPr>
          <a:xfrm>
            <a:off x="3990977" y="1559854"/>
            <a:ext cx="1666874" cy="575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at him 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7FDC73-001A-4445-8546-7E5D94B37C81}"/>
              </a:ext>
            </a:extLst>
          </p:cNvPr>
          <p:cNvSpPr txBox="1"/>
          <p:nvPr/>
        </p:nvSpPr>
        <p:spPr>
          <a:xfrm>
            <a:off x="4410076" y="4784906"/>
            <a:ext cx="4181474" cy="15433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please get aside, let me eat some hay. It is of no use to you.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9AD409-5260-4A43-B65D-FA4C9666EFB1}"/>
              </a:ext>
            </a:extLst>
          </p:cNvPr>
          <p:cNvSpPr txBox="1"/>
          <p:nvPr/>
        </p:nvSpPr>
        <p:spPr>
          <a:xfrm>
            <a:off x="4499168" y="3980295"/>
            <a:ext cx="2902404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The ox said …….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8B59E8-3033-41FE-9A5F-0EB78E9EFD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51" y="617273"/>
            <a:ext cx="3698455" cy="2461154"/>
          </a:xfrm>
          <a:prstGeom prst="rect">
            <a:avLst/>
          </a:prstGeom>
        </p:spPr>
      </p:pic>
      <p:pic>
        <p:nvPicPr>
          <p:cNvPr id="8" name="Picture 4" descr="C:\Users\SIPRA\Downloads\ox.png">
            <a:extLst>
              <a:ext uri="{FF2B5EF4-FFF2-40B4-BE49-F238E27FC236}">
                <a16:creationId xmlns:a16="http://schemas.microsoft.com/office/drawing/2014/main" id="{094ECF00-F86E-4E99-BF8E-8DF1666BF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30738" y="3429000"/>
            <a:ext cx="3822065" cy="31172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2302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25F1E0-B50D-4ECC-8014-10DCCA1D95A2}"/>
              </a:ext>
            </a:extLst>
          </p:cNvPr>
          <p:cNvSpPr txBox="1"/>
          <p:nvPr/>
        </p:nvSpPr>
        <p:spPr>
          <a:xfrm>
            <a:off x="752533" y="835359"/>
            <a:ext cx="3388771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The dog replied……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AF6D6A-F292-40D9-9B4E-ED3E19271769}"/>
              </a:ext>
            </a:extLst>
          </p:cNvPr>
          <p:cNvSpPr txBox="1"/>
          <p:nvPr/>
        </p:nvSpPr>
        <p:spPr>
          <a:xfrm>
            <a:off x="514171" y="3476935"/>
            <a:ext cx="3388771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43" dirty="0"/>
              <a:t>The ox had ……….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E412AF-61CB-414F-9447-D76608DA893B}"/>
              </a:ext>
            </a:extLst>
          </p:cNvPr>
          <p:cNvSpPr txBox="1"/>
          <p:nvPr/>
        </p:nvSpPr>
        <p:spPr>
          <a:xfrm>
            <a:off x="4116339" y="611594"/>
            <a:ext cx="7622012" cy="10596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since I myself can not eat the hay I won’t allow anyone else to have it.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AB8D7B-F712-444B-879F-F9FDA0AA6B24}"/>
              </a:ext>
            </a:extLst>
          </p:cNvPr>
          <p:cNvSpPr txBox="1"/>
          <p:nvPr/>
        </p:nvSpPr>
        <p:spPr>
          <a:xfrm>
            <a:off x="3042972" y="4052927"/>
            <a:ext cx="4884373" cy="575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143" dirty="0"/>
              <a:t>go hungry that day.</a:t>
            </a:r>
          </a:p>
        </p:txBody>
      </p:sp>
      <p:pic>
        <p:nvPicPr>
          <p:cNvPr id="18" name="Google Shape;55;p13">
            <a:extLst>
              <a:ext uri="{FF2B5EF4-FFF2-40B4-BE49-F238E27FC236}">
                <a16:creationId xmlns:a16="http://schemas.microsoft.com/office/drawing/2014/main" id="{06935CB7-49A2-4D76-AE64-208C1A52D0CB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238659" y="5414027"/>
            <a:ext cx="2737639" cy="1287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C:\Users\SIPRA\Pictures\ox.PNG">
            <a:extLst>
              <a:ext uri="{FF2B5EF4-FFF2-40B4-BE49-F238E27FC236}">
                <a16:creationId xmlns:a16="http://schemas.microsoft.com/office/drawing/2014/main" id="{98C5190B-3373-461C-BA6A-AD2EF9B7C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6049" t="10714" r="12793" b="3571"/>
          <a:stretch>
            <a:fillRect/>
          </a:stretch>
        </p:blipFill>
        <p:spPr bwMode="auto">
          <a:xfrm>
            <a:off x="8103141" y="2195327"/>
            <a:ext cx="2353005" cy="214559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02149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0B570EB-CCD2-4D60-9580-08A97B5B7B9D}"/>
              </a:ext>
            </a:extLst>
          </p:cNvPr>
          <p:cNvSpPr/>
          <p:nvPr/>
        </p:nvSpPr>
        <p:spPr>
          <a:xfrm>
            <a:off x="1090612" y="1304925"/>
            <a:ext cx="10010775" cy="40986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5D774B-671C-4BC9-8385-030CFF99F592}"/>
              </a:ext>
            </a:extLst>
          </p:cNvPr>
          <p:cNvSpPr txBox="1"/>
          <p:nvPr/>
        </p:nvSpPr>
        <p:spPr>
          <a:xfrm>
            <a:off x="1197429" y="1704115"/>
            <a:ext cx="95562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Moral of _______story is ________</a:t>
            </a:r>
          </a:p>
          <a:p>
            <a:endParaRPr lang="en-US" sz="4400" dirty="0"/>
          </a:p>
          <a:p>
            <a:r>
              <a:rPr lang="en-US" sz="4400" dirty="0"/>
              <a:t> person won’t let ________ any thing</a:t>
            </a:r>
          </a:p>
          <a:p>
            <a:endParaRPr lang="en-US" sz="4400" dirty="0"/>
          </a:p>
          <a:p>
            <a:r>
              <a:rPr lang="en-US" sz="4400" dirty="0"/>
              <a:t>what_____________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C5AB17-0ABF-4215-83DC-EFF246D8BFB4}"/>
              </a:ext>
            </a:extLst>
          </p:cNvPr>
          <p:cNvSpPr txBox="1"/>
          <p:nvPr/>
        </p:nvSpPr>
        <p:spPr>
          <a:xfrm>
            <a:off x="3724807" y="1653212"/>
            <a:ext cx="12948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0AE90-B749-426F-98CB-BDAC8A0AAFAE}"/>
              </a:ext>
            </a:extLst>
          </p:cNvPr>
          <p:cNvSpPr txBox="1"/>
          <p:nvPr/>
        </p:nvSpPr>
        <p:spPr>
          <a:xfrm>
            <a:off x="7267577" y="1653213"/>
            <a:ext cx="20669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selfish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BEBB39-2F7E-4848-A09E-57F1B449B1C9}"/>
              </a:ext>
            </a:extLst>
          </p:cNvPr>
          <p:cNvSpPr txBox="1"/>
          <p:nvPr/>
        </p:nvSpPr>
        <p:spPr>
          <a:xfrm>
            <a:off x="5310144" y="2971612"/>
            <a:ext cx="27734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You have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0BE725-F0F7-4B9F-8B28-46E2009CD85B}"/>
              </a:ext>
            </a:extLst>
          </p:cNvPr>
          <p:cNvSpPr txBox="1"/>
          <p:nvPr/>
        </p:nvSpPr>
        <p:spPr>
          <a:xfrm>
            <a:off x="2611477" y="4239109"/>
            <a:ext cx="39227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they could not.</a:t>
            </a:r>
          </a:p>
        </p:txBody>
      </p:sp>
    </p:spTree>
    <p:extLst>
      <p:ext uri="{BB962C8B-B14F-4D97-AF65-F5344CB8AC3E}">
        <p14:creationId xmlns:p14="http://schemas.microsoft.com/office/powerpoint/2010/main" val="1435591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2195514" y="1647825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666875" y="4794886"/>
            <a:ext cx="914400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170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4</cp:revision>
  <dcterms:created xsi:type="dcterms:W3CDTF">2021-08-05T15:46:48Z</dcterms:created>
  <dcterms:modified xsi:type="dcterms:W3CDTF">2021-08-08T15:28:05Z</dcterms:modified>
</cp:coreProperties>
</file>