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5149850"/>
  <p:notesSz cx="9144000" cy="5149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93823" y="1661617"/>
            <a:ext cx="5422900" cy="48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5247" y="1274578"/>
            <a:ext cx="8493505" cy="2117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3150"/>
            <a:ext cx="9144000" cy="10718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3359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WELCOME</a:t>
            </a:r>
            <a:r>
              <a:rPr dirty="0" spc="-10"/>
              <a:t> </a:t>
            </a:r>
            <a:r>
              <a:rPr dirty="0" spc="-5"/>
              <a:t>TO</a:t>
            </a:r>
            <a:r>
              <a:rPr dirty="0" spc="-15"/>
              <a:t> </a:t>
            </a:r>
            <a:r>
              <a:rPr dirty="0" spc="-5"/>
              <a:t>THE</a:t>
            </a:r>
            <a:r>
              <a:rPr dirty="0" spc="-40"/>
              <a:t> </a:t>
            </a:r>
            <a:r>
              <a:rPr dirty="0" spc="-5"/>
              <a:t>VIRTUAL</a:t>
            </a:r>
            <a:r>
              <a:rPr dirty="0" spc="-10"/>
              <a:t> </a:t>
            </a:r>
            <a:r>
              <a:rPr dirty="0" spc="-5"/>
              <a:t>CLASS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01620" y="2125471"/>
            <a:ext cx="3349625" cy="1188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69365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SOCIAL</a:t>
            </a:r>
            <a:r>
              <a:rPr dirty="0" sz="2500" spc="-5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SCIENCE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 b="1">
                <a:latin typeface="Arial"/>
                <a:cs typeface="Arial"/>
              </a:rPr>
              <a:t>SUBJECT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CIVICS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NUMBER:</a:t>
            </a:r>
            <a:r>
              <a:rPr dirty="0" sz="1400" spc="-15" b="1">
                <a:latin typeface="Arial"/>
                <a:cs typeface="Arial"/>
              </a:rPr>
              <a:t> 02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10" b="1">
                <a:latin typeface="Arial"/>
                <a:cs typeface="Arial"/>
              </a:rPr>
              <a:t> FEDERALISM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7764" y="542036"/>
            <a:ext cx="3359150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25"/>
              <a:t>DE</a:t>
            </a:r>
            <a:r>
              <a:rPr dirty="0" sz="2200" spc="-20"/>
              <a:t>C</a:t>
            </a:r>
            <a:r>
              <a:rPr dirty="0" sz="2200" spc="-25"/>
              <a:t>E</a:t>
            </a:r>
            <a:r>
              <a:rPr dirty="0" sz="2200" spc="-10"/>
              <a:t>N</a:t>
            </a:r>
            <a:r>
              <a:rPr dirty="0" sz="2200" spc="-40"/>
              <a:t>T</a:t>
            </a:r>
            <a:r>
              <a:rPr dirty="0" sz="2200" spc="-45"/>
              <a:t>R</a:t>
            </a:r>
            <a:r>
              <a:rPr dirty="0" sz="2200" spc="-20"/>
              <a:t>A</a:t>
            </a:r>
            <a:r>
              <a:rPr dirty="0" sz="2200" spc="-50"/>
              <a:t>L</a:t>
            </a:r>
            <a:r>
              <a:rPr dirty="0" sz="2200" spc="-40"/>
              <a:t>I</a:t>
            </a:r>
            <a:r>
              <a:rPr dirty="0" sz="2200" spc="-25"/>
              <a:t>Z</a:t>
            </a:r>
            <a:r>
              <a:rPr dirty="0" sz="2200" spc="-45"/>
              <a:t>A</a:t>
            </a:r>
            <a:r>
              <a:rPr dirty="0" sz="2200" spc="-40"/>
              <a:t>T</a:t>
            </a:r>
            <a:r>
              <a:rPr dirty="0" sz="2200" spc="-15"/>
              <a:t>I</a:t>
            </a:r>
            <a:r>
              <a:rPr dirty="0" sz="2200" spc="-50"/>
              <a:t>O</a:t>
            </a:r>
            <a:r>
              <a:rPr dirty="0" sz="2200" spc="5"/>
              <a:t>N</a:t>
            </a:r>
            <a:r>
              <a:rPr dirty="0" sz="2200" spc="-120"/>
              <a:t> </a:t>
            </a:r>
            <a:r>
              <a:rPr dirty="0" sz="2200" spc="10"/>
              <a:t>I</a:t>
            </a:r>
            <a:r>
              <a:rPr dirty="0" sz="2200" spc="5"/>
              <a:t>N</a:t>
            </a:r>
            <a:r>
              <a:rPr dirty="0" sz="2200" spc="-10"/>
              <a:t> </a:t>
            </a:r>
            <a:r>
              <a:rPr dirty="0" sz="2200" spc="5"/>
              <a:t>IN</a:t>
            </a:r>
            <a:r>
              <a:rPr dirty="0" sz="2200"/>
              <a:t>D</a:t>
            </a:r>
            <a:r>
              <a:rPr dirty="0" sz="2200" spc="5"/>
              <a:t>I</a:t>
            </a:r>
            <a:r>
              <a:rPr dirty="0" sz="2200"/>
              <a:t>A</a:t>
            </a:r>
            <a:endParaRPr sz="2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3505" rIns="0" bIns="0" rtlCol="0" vert="horz">
            <a:spAutoFit/>
          </a:bodyPr>
          <a:lstStyle/>
          <a:p>
            <a:pPr marL="279400" indent="-228600">
              <a:lnSpc>
                <a:spcPct val="100000"/>
              </a:lnSpc>
              <a:spcBef>
                <a:spcPts val="815"/>
              </a:spcBef>
              <a:buFont typeface="Arial MT"/>
              <a:buChar char="•"/>
              <a:tabLst>
                <a:tab pos="279400" algn="l"/>
                <a:tab pos="280035" algn="l"/>
              </a:tabLst>
            </a:pPr>
            <a:r>
              <a:rPr dirty="0" spc="-10"/>
              <a:t>When</a:t>
            </a:r>
            <a:r>
              <a:rPr dirty="0" spc="5"/>
              <a:t> </a:t>
            </a:r>
            <a:r>
              <a:rPr dirty="0" spc="-10"/>
              <a:t>power</a:t>
            </a:r>
            <a:r>
              <a:rPr dirty="0" spc="-30"/>
              <a:t> </a:t>
            </a:r>
            <a:r>
              <a:rPr dirty="0" spc="-10"/>
              <a:t>is</a:t>
            </a:r>
            <a:r>
              <a:rPr dirty="0" spc="-5"/>
              <a:t> </a:t>
            </a:r>
            <a:r>
              <a:rPr dirty="0" spc="-10"/>
              <a:t>taken</a:t>
            </a:r>
            <a:r>
              <a:rPr dirty="0" spc="15"/>
              <a:t> </a:t>
            </a:r>
            <a:r>
              <a:rPr dirty="0" spc="-10"/>
              <a:t>away</a:t>
            </a:r>
            <a:r>
              <a:rPr dirty="0" spc="-40"/>
              <a:t> </a:t>
            </a:r>
            <a:r>
              <a:rPr dirty="0" spc="-5"/>
              <a:t>from</a:t>
            </a:r>
            <a:r>
              <a:rPr dirty="0" spc="-40"/>
              <a:t> </a:t>
            </a:r>
            <a:r>
              <a:rPr dirty="0" spc="-10"/>
              <a:t>Central</a:t>
            </a:r>
            <a:r>
              <a:rPr dirty="0" spc="30"/>
              <a:t> </a:t>
            </a:r>
            <a:r>
              <a:rPr dirty="0" spc="-10"/>
              <a:t>and</a:t>
            </a:r>
            <a:r>
              <a:rPr dirty="0" spc="-15"/>
              <a:t> </a:t>
            </a:r>
            <a:r>
              <a:rPr dirty="0" spc="-10"/>
              <a:t>State</a:t>
            </a:r>
            <a:r>
              <a:rPr dirty="0" spc="15"/>
              <a:t> </a:t>
            </a:r>
            <a:r>
              <a:rPr dirty="0" spc="-10"/>
              <a:t>governments</a:t>
            </a:r>
            <a:r>
              <a:rPr dirty="0" spc="85"/>
              <a:t> </a:t>
            </a:r>
            <a:r>
              <a:rPr dirty="0" spc="-10"/>
              <a:t>and</a:t>
            </a:r>
          </a:p>
          <a:p>
            <a:pPr marL="279400">
              <a:lnSpc>
                <a:spcPct val="100000"/>
              </a:lnSpc>
              <a:spcBef>
                <a:spcPts val="720"/>
              </a:spcBef>
            </a:pPr>
            <a:r>
              <a:rPr dirty="0" spc="-10"/>
              <a:t>given</a:t>
            </a:r>
            <a:r>
              <a:rPr dirty="0"/>
              <a:t> </a:t>
            </a:r>
            <a:r>
              <a:rPr dirty="0" spc="-10"/>
              <a:t>to</a:t>
            </a:r>
            <a:r>
              <a:rPr dirty="0"/>
              <a:t> </a:t>
            </a:r>
            <a:r>
              <a:rPr dirty="0" spc="-5"/>
              <a:t>local</a:t>
            </a:r>
            <a:r>
              <a:rPr dirty="0" spc="-35"/>
              <a:t> </a:t>
            </a:r>
            <a:r>
              <a:rPr dirty="0" spc="-10"/>
              <a:t>government,</a:t>
            </a:r>
            <a:r>
              <a:rPr dirty="0" spc="45"/>
              <a:t> </a:t>
            </a:r>
            <a:r>
              <a:rPr dirty="0" spc="-10"/>
              <a:t>it</a:t>
            </a:r>
            <a:r>
              <a:rPr dirty="0" spc="-15"/>
              <a:t> </a:t>
            </a:r>
            <a:r>
              <a:rPr dirty="0" spc="-10"/>
              <a:t>is</a:t>
            </a:r>
            <a:r>
              <a:rPr dirty="0" spc="5"/>
              <a:t> </a:t>
            </a:r>
            <a:r>
              <a:rPr dirty="0" spc="-5"/>
              <a:t>called</a:t>
            </a:r>
            <a:r>
              <a:rPr dirty="0" spc="-20"/>
              <a:t> </a:t>
            </a:r>
            <a:r>
              <a:rPr dirty="0" spc="-10"/>
              <a:t>decentralization.</a:t>
            </a:r>
          </a:p>
          <a:p>
            <a:pPr marL="38100">
              <a:lnSpc>
                <a:spcPct val="100000"/>
              </a:lnSpc>
              <a:spcBef>
                <a:spcPts val="55"/>
              </a:spcBef>
            </a:pPr>
            <a:endParaRPr sz="1000"/>
          </a:p>
          <a:p>
            <a:pPr marL="279400" marR="5080" indent="-228600">
              <a:lnSpc>
                <a:spcPct val="80000"/>
              </a:lnSpc>
              <a:buFont typeface="Arial MT"/>
              <a:buChar char="•"/>
              <a:tabLst>
                <a:tab pos="279400" algn="l"/>
                <a:tab pos="280035" algn="l"/>
              </a:tabLst>
            </a:pPr>
            <a:r>
              <a:rPr dirty="0" spc="-15"/>
              <a:t>The</a:t>
            </a:r>
            <a:r>
              <a:rPr dirty="0" spc="25"/>
              <a:t> </a:t>
            </a:r>
            <a:r>
              <a:rPr dirty="0" spc="-10"/>
              <a:t>basic</a:t>
            </a:r>
            <a:r>
              <a:rPr dirty="0" spc="-40"/>
              <a:t> </a:t>
            </a:r>
            <a:r>
              <a:rPr dirty="0" spc="-10"/>
              <a:t>idea</a:t>
            </a:r>
            <a:r>
              <a:rPr dirty="0" spc="10"/>
              <a:t> </a:t>
            </a:r>
            <a:r>
              <a:rPr dirty="0" spc="-15"/>
              <a:t>behind</a:t>
            </a:r>
            <a:r>
              <a:rPr dirty="0" spc="-5"/>
              <a:t> </a:t>
            </a:r>
            <a:r>
              <a:rPr dirty="0" spc="-10"/>
              <a:t>decentralization</a:t>
            </a:r>
            <a:r>
              <a:rPr dirty="0" spc="40"/>
              <a:t> </a:t>
            </a:r>
            <a:r>
              <a:rPr dirty="0" spc="-10"/>
              <a:t>is</a:t>
            </a:r>
            <a:r>
              <a:rPr dirty="0" spc="5"/>
              <a:t> </a:t>
            </a:r>
            <a:r>
              <a:rPr dirty="0" spc="-10"/>
              <a:t>that</a:t>
            </a:r>
            <a:r>
              <a:rPr dirty="0" spc="5"/>
              <a:t> </a:t>
            </a:r>
            <a:r>
              <a:rPr dirty="0" spc="-10"/>
              <a:t>there</a:t>
            </a:r>
            <a:r>
              <a:rPr dirty="0" spc="25"/>
              <a:t> </a:t>
            </a:r>
            <a:r>
              <a:rPr dirty="0" spc="-5"/>
              <a:t>are</a:t>
            </a:r>
            <a:r>
              <a:rPr dirty="0" spc="-25"/>
              <a:t> </a:t>
            </a:r>
            <a:r>
              <a:rPr dirty="0" spc="-5"/>
              <a:t>a</a:t>
            </a:r>
            <a:r>
              <a:rPr dirty="0" spc="5"/>
              <a:t> </a:t>
            </a:r>
            <a:r>
              <a:rPr dirty="0" spc="-15"/>
              <a:t>large</a:t>
            </a:r>
            <a:r>
              <a:rPr dirty="0" spc="25"/>
              <a:t> </a:t>
            </a:r>
            <a:r>
              <a:rPr dirty="0" spc="-15"/>
              <a:t>number</a:t>
            </a:r>
            <a:r>
              <a:rPr dirty="0" spc="285"/>
              <a:t> </a:t>
            </a:r>
            <a:r>
              <a:rPr dirty="0" spc="-5"/>
              <a:t>of</a:t>
            </a:r>
            <a:r>
              <a:rPr dirty="0" spc="-20"/>
              <a:t> </a:t>
            </a:r>
            <a:r>
              <a:rPr dirty="0" spc="-15"/>
              <a:t>problems</a:t>
            </a:r>
            <a:r>
              <a:rPr dirty="0" spc="-20"/>
              <a:t> </a:t>
            </a:r>
            <a:r>
              <a:rPr dirty="0" spc="-10"/>
              <a:t>and issues</a:t>
            </a:r>
            <a:r>
              <a:rPr dirty="0" spc="-40"/>
              <a:t> </a:t>
            </a:r>
            <a:r>
              <a:rPr dirty="0" spc="-10"/>
              <a:t>which </a:t>
            </a:r>
            <a:r>
              <a:rPr dirty="0" spc="-5"/>
              <a:t>are</a:t>
            </a:r>
            <a:r>
              <a:rPr dirty="0" spc="-30"/>
              <a:t> </a:t>
            </a:r>
            <a:r>
              <a:rPr dirty="0" spc="-5"/>
              <a:t>best </a:t>
            </a:r>
            <a:r>
              <a:rPr dirty="0"/>
              <a:t> </a:t>
            </a:r>
            <a:r>
              <a:rPr dirty="0" spc="-10"/>
              <a:t>settled</a:t>
            </a:r>
            <a:r>
              <a:rPr dirty="0" spc="10"/>
              <a:t> </a:t>
            </a:r>
            <a:r>
              <a:rPr dirty="0" spc="-5"/>
              <a:t>at</a:t>
            </a:r>
            <a:r>
              <a:rPr dirty="0" spc="20"/>
              <a:t> </a:t>
            </a:r>
            <a:r>
              <a:rPr dirty="0" spc="-15"/>
              <a:t>the</a:t>
            </a:r>
            <a:r>
              <a:rPr dirty="0" spc="25"/>
              <a:t> </a:t>
            </a:r>
            <a:r>
              <a:rPr dirty="0" spc="-5"/>
              <a:t>local</a:t>
            </a:r>
            <a:r>
              <a:rPr dirty="0" spc="-30"/>
              <a:t> </a:t>
            </a:r>
            <a:r>
              <a:rPr dirty="0" spc="-10"/>
              <a:t>level.</a:t>
            </a:r>
            <a:r>
              <a:rPr dirty="0" spc="20"/>
              <a:t> </a:t>
            </a:r>
            <a:r>
              <a:rPr dirty="0" spc="-30"/>
              <a:t>People</a:t>
            </a:r>
            <a:r>
              <a:rPr dirty="0" spc="-10"/>
              <a:t> have</a:t>
            </a:r>
            <a:r>
              <a:rPr dirty="0"/>
              <a:t> </a:t>
            </a:r>
            <a:r>
              <a:rPr dirty="0" spc="-10"/>
              <a:t>better</a:t>
            </a:r>
            <a:r>
              <a:rPr dirty="0" spc="25"/>
              <a:t> </a:t>
            </a:r>
            <a:r>
              <a:rPr dirty="0" spc="-15"/>
              <a:t>knowledge</a:t>
            </a:r>
            <a:r>
              <a:rPr dirty="0"/>
              <a:t> of</a:t>
            </a:r>
            <a:r>
              <a:rPr dirty="0" spc="-15"/>
              <a:t> </a:t>
            </a:r>
            <a:r>
              <a:rPr dirty="0" spc="-10"/>
              <a:t>problems</a:t>
            </a:r>
            <a:r>
              <a:rPr dirty="0" spc="-15"/>
              <a:t> </a:t>
            </a:r>
            <a:r>
              <a:rPr dirty="0" spc="-10"/>
              <a:t>in </a:t>
            </a:r>
            <a:r>
              <a:rPr dirty="0" spc="-15"/>
              <a:t>their</a:t>
            </a:r>
            <a:r>
              <a:rPr dirty="0" spc="-10"/>
              <a:t> </a:t>
            </a:r>
            <a:r>
              <a:rPr dirty="0" spc="-5"/>
              <a:t>localities.</a:t>
            </a:r>
            <a:r>
              <a:rPr dirty="0" spc="10"/>
              <a:t> </a:t>
            </a:r>
            <a:r>
              <a:rPr dirty="0" spc="-10"/>
              <a:t>They</a:t>
            </a:r>
            <a:r>
              <a:rPr dirty="0"/>
              <a:t> </a:t>
            </a:r>
            <a:r>
              <a:rPr dirty="0" spc="-5"/>
              <a:t>also</a:t>
            </a:r>
            <a:r>
              <a:rPr dirty="0" spc="-45"/>
              <a:t> </a:t>
            </a:r>
            <a:r>
              <a:rPr dirty="0" spc="-10"/>
              <a:t>have</a:t>
            </a:r>
            <a:r>
              <a:rPr dirty="0" spc="-5"/>
              <a:t> </a:t>
            </a:r>
            <a:r>
              <a:rPr dirty="0" spc="-10"/>
              <a:t>better</a:t>
            </a:r>
            <a:r>
              <a:rPr dirty="0" spc="45"/>
              <a:t> </a:t>
            </a:r>
            <a:r>
              <a:rPr dirty="0" spc="-10"/>
              <a:t>ideas </a:t>
            </a:r>
            <a:r>
              <a:rPr dirty="0" spc="-305"/>
              <a:t> </a:t>
            </a:r>
            <a:r>
              <a:rPr dirty="0" spc="-5"/>
              <a:t>on</a:t>
            </a:r>
            <a:r>
              <a:rPr dirty="0" spc="-40"/>
              <a:t> </a:t>
            </a:r>
            <a:r>
              <a:rPr dirty="0" spc="-15"/>
              <a:t>where</a:t>
            </a:r>
            <a:r>
              <a:rPr dirty="0"/>
              <a:t> </a:t>
            </a:r>
            <a:r>
              <a:rPr dirty="0" spc="-10"/>
              <a:t>to</a:t>
            </a:r>
            <a:r>
              <a:rPr dirty="0" spc="5"/>
              <a:t> </a:t>
            </a:r>
            <a:r>
              <a:rPr dirty="0" spc="-10"/>
              <a:t>spend</a:t>
            </a:r>
            <a:r>
              <a:rPr dirty="0" spc="15"/>
              <a:t> </a:t>
            </a:r>
            <a:r>
              <a:rPr dirty="0" spc="-10"/>
              <a:t>money</a:t>
            </a:r>
            <a:r>
              <a:rPr dirty="0" spc="-25"/>
              <a:t> </a:t>
            </a:r>
            <a:r>
              <a:rPr dirty="0" spc="-10"/>
              <a:t>and</a:t>
            </a:r>
            <a:r>
              <a:rPr dirty="0" spc="10"/>
              <a:t> </a:t>
            </a:r>
            <a:r>
              <a:rPr dirty="0" spc="-10"/>
              <a:t>how</a:t>
            </a:r>
            <a:r>
              <a:rPr dirty="0" spc="-40"/>
              <a:t> </a:t>
            </a:r>
            <a:r>
              <a:rPr dirty="0" spc="-10"/>
              <a:t>to</a:t>
            </a:r>
            <a:r>
              <a:rPr dirty="0" spc="5"/>
              <a:t> </a:t>
            </a:r>
            <a:r>
              <a:rPr dirty="0" spc="-10"/>
              <a:t>manage</a:t>
            </a:r>
            <a:r>
              <a:rPr dirty="0" spc="-30"/>
              <a:t> </a:t>
            </a:r>
            <a:r>
              <a:rPr dirty="0" spc="-15"/>
              <a:t>things</a:t>
            </a:r>
            <a:r>
              <a:rPr dirty="0" spc="50"/>
              <a:t> </a:t>
            </a:r>
            <a:r>
              <a:rPr dirty="0" spc="-10"/>
              <a:t>more</a:t>
            </a:r>
            <a:r>
              <a:rPr dirty="0" spc="300"/>
              <a:t> </a:t>
            </a:r>
            <a:r>
              <a:rPr dirty="0" spc="-30"/>
              <a:t>efficiently.</a:t>
            </a:r>
            <a:r>
              <a:rPr dirty="0" spc="10"/>
              <a:t> </a:t>
            </a:r>
            <a:r>
              <a:rPr dirty="0" spc="-5"/>
              <a:t>Besides,</a:t>
            </a:r>
            <a:r>
              <a:rPr dirty="0" spc="-15"/>
              <a:t> </a:t>
            </a:r>
            <a:r>
              <a:rPr dirty="0" spc="-5"/>
              <a:t>at</a:t>
            </a:r>
            <a:r>
              <a:rPr dirty="0" spc="10"/>
              <a:t> </a:t>
            </a:r>
            <a:r>
              <a:rPr dirty="0" spc="-15"/>
              <a:t>the</a:t>
            </a:r>
            <a:r>
              <a:rPr dirty="0" spc="25"/>
              <a:t> </a:t>
            </a:r>
            <a:r>
              <a:rPr dirty="0" spc="-5"/>
              <a:t>local</a:t>
            </a:r>
            <a:r>
              <a:rPr dirty="0" spc="-40"/>
              <a:t> </a:t>
            </a:r>
            <a:r>
              <a:rPr dirty="0" spc="-5"/>
              <a:t>level </a:t>
            </a:r>
            <a:r>
              <a:rPr dirty="0" spc="-10"/>
              <a:t>it</a:t>
            </a:r>
            <a:r>
              <a:rPr dirty="0" spc="10"/>
              <a:t> </a:t>
            </a:r>
            <a:r>
              <a:rPr dirty="0" spc="-10"/>
              <a:t>is</a:t>
            </a:r>
            <a:r>
              <a:rPr dirty="0" spc="20"/>
              <a:t> </a:t>
            </a:r>
            <a:r>
              <a:rPr dirty="0" spc="-10"/>
              <a:t>possible</a:t>
            </a:r>
            <a:r>
              <a:rPr dirty="0" spc="-25"/>
              <a:t> </a:t>
            </a:r>
            <a:r>
              <a:rPr dirty="0"/>
              <a:t>for </a:t>
            </a:r>
            <a:r>
              <a:rPr dirty="0" spc="5"/>
              <a:t> </a:t>
            </a:r>
            <a:r>
              <a:rPr dirty="0" spc="-15"/>
              <a:t>the</a:t>
            </a:r>
            <a:r>
              <a:rPr dirty="0" spc="25"/>
              <a:t> </a:t>
            </a:r>
            <a:r>
              <a:rPr dirty="0" spc="-10"/>
              <a:t>people</a:t>
            </a:r>
            <a:r>
              <a:rPr dirty="0" spc="-25"/>
              <a:t> </a:t>
            </a:r>
            <a:r>
              <a:rPr dirty="0" spc="-10"/>
              <a:t>to</a:t>
            </a:r>
            <a:r>
              <a:rPr dirty="0" spc="290"/>
              <a:t> </a:t>
            </a:r>
            <a:r>
              <a:rPr dirty="0" spc="-10"/>
              <a:t>directly</a:t>
            </a:r>
            <a:r>
              <a:rPr dirty="0"/>
              <a:t> </a:t>
            </a:r>
            <a:r>
              <a:rPr dirty="0" spc="-10"/>
              <a:t>participate</a:t>
            </a:r>
            <a:r>
              <a:rPr dirty="0"/>
              <a:t> </a:t>
            </a:r>
            <a:r>
              <a:rPr dirty="0" spc="-10"/>
              <a:t>in</a:t>
            </a:r>
            <a:r>
              <a:rPr dirty="0" spc="-20"/>
              <a:t> </a:t>
            </a:r>
            <a:r>
              <a:rPr dirty="0" spc="-10"/>
              <a:t>decision</a:t>
            </a:r>
            <a:r>
              <a:rPr dirty="0" spc="-35"/>
              <a:t> </a:t>
            </a:r>
            <a:r>
              <a:rPr dirty="0" spc="-15"/>
              <a:t>making.</a:t>
            </a:r>
          </a:p>
          <a:p>
            <a:pPr marL="279400" marR="706120" indent="-228600">
              <a:lnSpc>
                <a:spcPct val="125699"/>
              </a:lnSpc>
              <a:spcBef>
                <a:spcPts val="795"/>
              </a:spcBef>
              <a:buFont typeface="Arial MT"/>
              <a:buChar char="•"/>
              <a:tabLst>
                <a:tab pos="279400" algn="l"/>
                <a:tab pos="280035" algn="l"/>
              </a:tabLst>
            </a:pPr>
            <a:r>
              <a:rPr dirty="0" spc="-15"/>
              <a:t>This</a:t>
            </a:r>
            <a:r>
              <a:rPr dirty="0" spc="105"/>
              <a:t> </a:t>
            </a:r>
            <a:r>
              <a:rPr dirty="0" spc="-15"/>
              <a:t>helps</a:t>
            </a:r>
            <a:r>
              <a:rPr dirty="0" spc="100"/>
              <a:t> </a:t>
            </a:r>
            <a:r>
              <a:rPr dirty="0" spc="-15"/>
              <a:t>to</a:t>
            </a:r>
            <a:r>
              <a:rPr dirty="0" spc="80"/>
              <a:t> </a:t>
            </a:r>
            <a:r>
              <a:rPr dirty="0" spc="-10"/>
              <a:t>inculcate</a:t>
            </a:r>
            <a:r>
              <a:rPr dirty="0" spc="85"/>
              <a:t> </a:t>
            </a:r>
            <a:r>
              <a:rPr dirty="0" spc="-5"/>
              <a:t>a</a:t>
            </a:r>
            <a:r>
              <a:rPr dirty="0" spc="75"/>
              <a:t> </a:t>
            </a:r>
            <a:r>
              <a:rPr dirty="0" spc="-10"/>
              <a:t>habit</a:t>
            </a:r>
            <a:r>
              <a:rPr dirty="0" spc="90"/>
              <a:t> </a:t>
            </a:r>
            <a:r>
              <a:rPr dirty="0" spc="-5"/>
              <a:t>of</a:t>
            </a:r>
            <a:r>
              <a:rPr dirty="0" spc="80"/>
              <a:t> </a:t>
            </a:r>
            <a:r>
              <a:rPr dirty="0" spc="-10"/>
              <a:t>democratic</a:t>
            </a:r>
            <a:r>
              <a:rPr dirty="0" spc="90"/>
              <a:t> </a:t>
            </a:r>
            <a:r>
              <a:rPr dirty="0" spc="-10"/>
              <a:t>participation.</a:t>
            </a:r>
            <a:r>
              <a:rPr dirty="0" spc="80"/>
              <a:t> </a:t>
            </a:r>
            <a:r>
              <a:rPr dirty="0" spc="-15"/>
              <a:t>Local</a:t>
            </a:r>
            <a:r>
              <a:rPr dirty="0" spc="185"/>
              <a:t> </a:t>
            </a:r>
            <a:r>
              <a:rPr dirty="0" spc="-10"/>
              <a:t>government</a:t>
            </a:r>
            <a:r>
              <a:rPr dirty="0" spc="85"/>
              <a:t> </a:t>
            </a:r>
            <a:r>
              <a:rPr dirty="0" spc="-10"/>
              <a:t>is</a:t>
            </a:r>
            <a:r>
              <a:rPr dirty="0" spc="85"/>
              <a:t> </a:t>
            </a:r>
            <a:r>
              <a:rPr dirty="0" spc="-15"/>
              <a:t>the</a:t>
            </a:r>
            <a:r>
              <a:rPr dirty="0" spc="95"/>
              <a:t> </a:t>
            </a:r>
            <a:r>
              <a:rPr dirty="0"/>
              <a:t>best</a:t>
            </a:r>
            <a:r>
              <a:rPr dirty="0" spc="90"/>
              <a:t> </a:t>
            </a:r>
            <a:r>
              <a:rPr dirty="0" spc="-10"/>
              <a:t>way</a:t>
            </a:r>
            <a:r>
              <a:rPr dirty="0" spc="70"/>
              <a:t> </a:t>
            </a:r>
            <a:r>
              <a:rPr dirty="0" spc="-15"/>
              <a:t>to</a:t>
            </a:r>
            <a:r>
              <a:rPr dirty="0" spc="80"/>
              <a:t> </a:t>
            </a:r>
            <a:r>
              <a:rPr dirty="0" spc="-10"/>
              <a:t>realise </a:t>
            </a:r>
            <a:r>
              <a:rPr dirty="0" spc="-305"/>
              <a:t> </a:t>
            </a:r>
            <a:r>
              <a:rPr dirty="0" spc="-10"/>
              <a:t>one</a:t>
            </a:r>
            <a:r>
              <a:rPr dirty="0"/>
              <a:t> </a:t>
            </a:r>
            <a:r>
              <a:rPr dirty="0" spc="-15"/>
              <a:t>important </a:t>
            </a:r>
            <a:r>
              <a:rPr dirty="0" spc="-10"/>
              <a:t>principle</a:t>
            </a:r>
            <a:r>
              <a:rPr dirty="0" spc="-40"/>
              <a:t> </a:t>
            </a:r>
            <a:r>
              <a:rPr dirty="0" spc="-5"/>
              <a:t>of</a:t>
            </a:r>
            <a:r>
              <a:rPr dirty="0" spc="290"/>
              <a:t> </a:t>
            </a:r>
            <a:r>
              <a:rPr dirty="0" spc="-25"/>
              <a:t>democracy,</a:t>
            </a:r>
            <a:r>
              <a:rPr dirty="0" spc="-160"/>
              <a:t> </a:t>
            </a:r>
            <a:r>
              <a:rPr dirty="0" spc="-10"/>
              <a:t>namely</a:t>
            </a:r>
            <a:r>
              <a:rPr dirty="0" spc="-40"/>
              <a:t> </a:t>
            </a:r>
            <a:r>
              <a:rPr dirty="0" spc="-5"/>
              <a:t>local</a:t>
            </a:r>
            <a:r>
              <a:rPr dirty="0" spc="15"/>
              <a:t> </a:t>
            </a:r>
            <a:r>
              <a:rPr dirty="0" spc="-10"/>
              <a:t>self-government.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5321" y="387476"/>
            <a:ext cx="6384290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/>
              <a:t>A</a:t>
            </a:r>
            <a:r>
              <a:rPr dirty="0" sz="2200" spc="10"/>
              <a:t> </a:t>
            </a:r>
            <a:r>
              <a:rPr dirty="0" sz="2200"/>
              <a:t>MAJOR</a:t>
            </a:r>
            <a:r>
              <a:rPr dirty="0" sz="2200" spc="-15"/>
              <a:t> </a:t>
            </a:r>
            <a:r>
              <a:rPr dirty="0" sz="2200"/>
              <a:t>STEP</a:t>
            </a:r>
            <a:r>
              <a:rPr dirty="0" sz="2200" spc="-10"/>
              <a:t> </a:t>
            </a:r>
            <a:r>
              <a:rPr dirty="0" sz="2200" spc="-55"/>
              <a:t>TAKEN</a:t>
            </a:r>
            <a:r>
              <a:rPr dirty="0" sz="2200" spc="-175"/>
              <a:t> </a:t>
            </a:r>
            <a:r>
              <a:rPr dirty="0" sz="2200" spc="5"/>
              <a:t>IN</a:t>
            </a:r>
            <a:r>
              <a:rPr dirty="0" sz="2200" spc="-35"/>
              <a:t> </a:t>
            </a:r>
            <a:r>
              <a:rPr dirty="0" sz="2200"/>
              <a:t>1992TO</a:t>
            </a:r>
            <a:r>
              <a:rPr dirty="0" sz="2200" spc="-265"/>
              <a:t> </a:t>
            </a:r>
            <a:r>
              <a:rPr dirty="0" sz="2200" spc="-5"/>
              <a:t>DECENTRALIZE</a:t>
            </a:r>
            <a:r>
              <a:rPr dirty="0" sz="2200" spc="-50"/>
              <a:t> </a:t>
            </a:r>
            <a:r>
              <a:rPr dirty="0" sz="2200"/>
              <a:t>INDIA</a:t>
            </a:r>
            <a:r>
              <a:rPr dirty="0" sz="2200" spc="-270"/>
              <a:t> </a:t>
            </a:r>
            <a:r>
              <a:rPr dirty="0" sz="2200"/>
              <a:t>: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63727" y="1282750"/>
            <a:ext cx="8316595" cy="2191385"/>
          </a:xfrm>
          <a:prstGeom prst="rect">
            <a:avLst/>
          </a:prstGeom>
        </p:spPr>
        <p:txBody>
          <a:bodyPr wrap="square" lIns="0" tIns="104139" rIns="0" bIns="0" rtlCol="0" vert="horz">
            <a:spAutoFit/>
          </a:bodyPr>
          <a:lstStyle/>
          <a:p>
            <a:pPr marL="326390" indent="-314325">
              <a:lnSpc>
                <a:spcPct val="100000"/>
              </a:lnSpc>
              <a:spcBef>
                <a:spcPts val="819"/>
              </a:spcBef>
              <a:buFont typeface="Arial MT"/>
              <a:buChar char="•"/>
              <a:tabLst>
                <a:tab pos="326390" algn="l"/>
                <a:tab pos="327025" algn="l"/>
              </a:tabLst>
            </a:pPr>
            <a:r>
              <a:rPr dirty="0" sz="1400" spc="-10">
                <a:latin typeface="Calibri"/>
                <a:cs typeface="Calibri"/>
              </a:rPr>
              <a:t>Now 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constitutionally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mandatory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hold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regular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elections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to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local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bodies.</a:t>
            </a:r>
            <a:endParaRPr sz="1400">
              <a:latin typeface="Calibri"/>
              <a:cs typeface="Calibri"/>
            </a:endParaRPr>
          </a:p>
          <a:p>
            <a:pPr marL="326390" marR="5080" indent="-314325">
              <a:lnSpc>
                <a:spcPct val="131400"/>
              </a:lnSpc>
              <a:spcBef>
                <a:spcPts val="195"/>
              </a:spcBef>
              <a:buFont typeface="Arial MT"/>
              <a:buChar char="•"/>
              <a:tabLst>
                <a:tab pos="326390" algn="l"/>
                <a:tab pos="327025" algn="l"/>
              </a:tabLst>
            </a:pPr>
            <a:r>
              <a:rPr dirty="0" sz="1400" spc="-5">
                <a:latin typeface="Calibri"/>
                <a:cs typeface="Calibri"/>
              </a:rPr>
              <a:t>Seats </a:t>
            </a:r>
            <a:r>
              <a:rPr dirty="0" sz="1400" spc="-10">
                <a:latin typeface="Calibri"/>
                <a:cs typeface="Calibri"/>
              </a:rPr>
              <a:t>are </a:t>
            </a:r>
            <a:r>
              <a:rPr dirty="0" sz="1400" spc="-5">
                <a:latin typeface="Calibri"/>
                <a:cs typeface="Calibri"/>
              </a:rPr>
              <a:t>reserved </a:t>
            </a:r>
            <a:r>
              <a:rPr dirty="0" sz="1400" spc="-10">
                <a:latin typeface="Calibri"/>
                <a:cs typeface="Calibri"/>
              </a:rPr>
              <a:t>in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5">
                <a:latin typeface="Calibri"/>
                <a:cs typeface="Calibri"/>
              </a:rPr>
              <a:t>elected </a:t>
            </a:r>
            <a:r>
              <a:rPr dirty="0" sz="1400" spc="-10">
                <a:latin typeface="Calibri"/>
                <a:cs typeface="Calibri"/>
              </a:rPr>
              <a:t>bodies and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executive heads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 spc="-10">
                <a:latin typeface="Calibri"/>
                <a:cs typeface="Calibri"/>
              </a:rPr>
              <a:t>these </a:t>
            </a:r>
            <a:r>
              <a:rPr dirty="0" sz="1400" spc="-15">
                <a:latin typeface="Calibri"/>
                <a:cs typeface="Calibri"/>
              </a:rPr>
              <a:t>institutions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Scheduled </a:t>
            </a:r>
            <a:r>
              <a:rPr dirty="0" sz="1400" spc="-5">
                <a:latin typeface="Calibri"/>
                <a:cs typeface="Calibri"/>
              </a:rPr>
              <a:t>Castes,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Scheduled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0">
                <a:latin typeface="Calibri"/>
                <a:cs typeface="Calibri"/>
              </a:rPr>
              <a:t>Tribes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-15">
                <a:latin typeface="Calibri"/>
                <a:cs typeface="Calibri"/>
              </a:rPr>
              <a:t> Other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Backward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Classes.</a:t>
            </a:r>
            <a:endParaRPr sz="1400">
              <a:latin typeface="Calibri"/>
              <a:cs typeface="Calibri"/>
            </a:endParaRPr>
          </a:p>
          <a:p>
            <a:pPr marL="311150" indent="-299085">
              <a:lnSpc>
                <a:spcPct val="100000"/>
              </a:lnSpc>
              <a:spcBef>
                <a:spcPts val="365"/>
              </a:spcBef>
              <a:buFont typeface="Arial MT"/>
              <a:buChar char="•"/>
              <a:tabLst>
                <a:tab pos="311150" algn="l"/>
                <a:tab pos="311785" algn="l"/>
              </a:tabLst>
            </a:pPr>
            <a:r>
              <a:rPr dirty="0" sz="1400" spc="-5">
                <a:latin typeface="Calibri"/>
                <a:cs typeface="Calibri"/>
              </a:rPr>
              <a:t>At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least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one-third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positions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reserved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women.</a:t>
            </a:r>
            <a:endParaRPr sz="1400">
              <a:latin typeface="Calibri"/>
              <a:cs typeface="Calibri"/>
            </a:endParaRPr>
          </a:p>
          <a:p>
            <a:pPr marL="311150" indent="-299085">
              <a:lnSpc>
                <a:spcPct val="100000"/>
              </a:lnSpc>
              <a:spcBef>
                <a:spcPts val="215"/>
              </a:spcBef>
              <a:buFont typeface="Arial MT"/>
              <a:buChar char="•"/>
              <a:tabLst>
                <a:tab pos="311150" algn="l"/>
                <a:tab pos="311785" algn="l"/>
              </a:tabLst>
            </a:pPr>
            <a:r>
              <a:rPr dirty="0" sz="1400" spc="-5">
                <a:latin typeface="Calibri"/>
                <a:cs typeface="Calibri"/>
              </a:rPr>
              <a:t>An </a:t>
            </a:r>
            <a:r>
              <a:rPr dirty="0" sz="1400" spc="-15">
                <a:latin typeface="Calibri"/>
                <a:cs typeface="Calibri"/>
              </a:rPr>
              <a:t>independent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institution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 spc="-15">
                <a:latin typeface="Calibri"/>
                <a:cs typeface="Calibri"/>
              </a:rPr>
              <a:t> 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Election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Commission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been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created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each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conduct</a:t>
            </a:r>
            <a:endParaRPr sz="1400">
              <a:latin typeface="Calibri"/>
              <a:cs typeface="Calibri"/>
            </a:endParaRPr>
          </a:p>
          <a:p>
            <a:pPr marL="311150">
              <a:lnSpc>
                <a:spcPct val="100000"/>
              </a:lnSpc>
            </a:pPr>
            <a:r>
              <a:rPr dirty="0" sz="1400" spc="-10">
                <a:latin typeface="Calibri"/>
                <a:cs typeface="Calibri"/>
              </a:rPr>
              <a:t>panchayat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municipal</a:t>
            </a:r>
            <a:r>
              <a:rPr dirty="0" sz="1400" spc="-10">
                <a:latin typeface="Calibri"/>
                <a:cs typeface="Calibri"/>
              </a:rPr>
              <a:t> elections.</a:t>
            </a:r>
            <a:endParaRPr sz="1400">
              <a:latin typeface="Calibri"/>
              <a:cs typeface="Calibri"/>
            </a:endParaRPr>
          </a:p>
          <a:p>
            <a:pPr marL="320040" marR="307340" indent="-307975">
              <a:lnSpc>
                <a:spcPct val="131600"/>
              </a:lnSpc>
              <a:buFont typeface="Arial MT"/>
              <a:buChar char="•"/>
              <a:tabLst>
                <a:tab pos="320040" algn="l"/>
                <a:tab pos="32067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required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-10">
                <a:latin typeface="Calibri"/>
                <a:cs typeface="Calibri"/>
              </a:rPr>
              <a:t> powers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revenue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with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local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bodies.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nature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sharing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varies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from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1272" y="340867"/>
            <a:ext cx="6598920" cy="3619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/>
              <a:t>STRUCTURE</a:t>
            </a:r>
            <a:r>
              <a:rPr dirty="0" sz="2200" spc="-55"/>
              <a:t> </a:t>
            </a:r>
            <a:r>
              <a:rPr dirty="0" sz="2200"/>
              <a:t>OF</a:t>
            </a:r>
            <a:r>
              <a:rPr dirty="0" sz="2200" spc="-60"/>
              <a:t> </a:t>
            </a:r>
            <a:r>
              <a:rPr dirty="0" sz="2200" spc="-5"/>
              <a:t>DECENTRALIZED</a:t>
            </a:r>
            <a:r>
              <a:rPr dirty="0" sz="2200" spc="445"/>
              <a:t> </a:t>
            </a:r>
            <a:r>
              <a:rPr dirty="0" sz="2200" spc="-5"/>
              <a:t>GOVERNMENT</a:t>
            </a:r>
            <a:r>
              <a:rPr dirty="0" sz="2200" spc="-75"/>
              <a:t> </a:t>
            </a:r>
            <a:r>
              <a:rPr dirty="0" sz="2200" spc="5"/>
              <a:t>IN</a:t>
            </a:r>
            <a:r>
              <a:rPr dirty="0" sz="2200" spc="-80"/>
              <a:t> </a:t>
            </a:r>
            <a:r>
              <a:rPr dirty="0" sz="2200"/>
              <a:t>INDIA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2742" y="950213"/>
            <a:ext cx="8329295" cy="38423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25">
                <a:latin typeface="Calibri"/>
                <a:cs typeface="Calibri"/>
              </a:rPr>
              <a:t>Rural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local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popularly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known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name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panchayati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raj.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Each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village,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 a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group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villages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 some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gram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panchayat.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council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consisting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several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ward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often</a:t>
            </a:r>
            <a:r>
              <a:rPr dirty="0" sz="1400" spc="-8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panch,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president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 </a:t>
            </a:r>
            <a:r>
              <a:rPr dirty="0" sz="1400" spc="-10">
                <a:latin typeface="Calibri"/>
                <a:cs typeface="Calibri"/>
              </a:rPr>
              <a:t>sarpanch.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They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directly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elected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adult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population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living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ward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village.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decision-making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body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entire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village.</a:t>
            </a:r>
            <a:endParaRPr sz="1400">
              <a:latin typeface="Calibri"/>
              <a:cs typeface="Calibri"/>
            </a:endParaRPr>
          </a:p>
          <a:p>
            <a:pPr marL="241300" marR="118745" indent="-228600">
              <a:lnSpc>
                <a:spcPct val="100000"/>
              </a:lnSpc>
              <a:spcBef>
                <a:spcPts val="509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works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under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overall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supervision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sabha.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All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voters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village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15">
                <a:latin typeface="Calibri"/>
                <a:cs typeface="Calibri"/>
              </a:rPr>
              <a:t>areits 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</a:t>
            </a:r>
            <a:r>
              <a:rPr dirty="0" sz="1400" spc="-10">
                <a:latin typeface="Calibri"/>
                <a:cs typeface="Calibri"/>
              </a:rPr>
              <a:t> has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meet </a:t>
            </a:r>
            <a:r>
              <a:rPr dirty="0" sz="1400">
                <a:latin typeface="Calibri"/>
                <a:cs typeface="Calibri"/>
              </a:rPr>
              <a:t>at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least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twice</a:t>
            </a:r>
            <a:r>
              <a:rPr dirty="0" sz="1400">
                <a:latin typeface="Calibri"/>
                <a:cs typeface="Calibri"/>
              </a:rPr>
              <a:t> or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thrice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year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approve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annual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budget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gram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review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performance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gram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panchayat.</a:t>
            </a:r>
            <a:endParaRPr sz="1400">
              <a:latin typeface="Calibri"/>
              <a:cs typeface="Calibri"/>
            </a:endParaRPr>
          </a:p>
          <a:p>
            <a:pPr marL="241300" marR="46990" indent="-228600">
              <a:lnSpc>
                <a:spcPct val="100000"/>
              </a:lnSpc>
              <a:spcBef>
                <a:spcPts val="48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local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structure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up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district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level.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few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gram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panchayats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grouped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together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form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usually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samiti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block</a:t>
            </a:r>
            <a:r>
              <a:rPr dirty="0" sz="1400" spc="-5">
                <a:latin typeface="Calibri"/>
                <a:cs typeface="Calibri"/>
              </a:rPr>
              <a:t> or </a:t>
            </a:r>
            <a:r>
              <a:rPr dirty="0" sz="1400" spc="-15">
                <a:latin typeface="Calibri"/>
                <a:cs typeface="Calibri"/>
              </a:rPr>
              <a:t>mandal.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representative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body </a:t>
            </a:r>
            <a:r>
              <a:rPr dirty="0" sz="1400" spc="-10">
                <a:latin typeface="Calibri"/>
                <a:cs typeface="Calibri"/>
              </a:rPr>
              <a:t> are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elected</a:t>
            </a:r>
            <a:r>
              <a:rPr dirty="0" sz="1400" spc="-15">
                <a:latin typeface="Calibri"/>
                <a:cs typeface="Calibri"/>
              </a:rPr>
              <a:t> by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area.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panchayat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samitis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3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mandals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district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together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zilla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(district)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parishad.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Most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zilla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parishad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elected.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Members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20">
                <a:latin typeface="Calibri"/>
                <a:cs typeface="Calibri"/>
              </a:rPr>
              <a:t>the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Lok Sabha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MLAs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district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other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officials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other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district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level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bodies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also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members.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Zilla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parishad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chairperson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political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head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zilla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parishad.</a:t>
            </a:r>
            <a:endParaRPr sz="1400">
              <a:latin typeface="Calibri"/>
              <a:cs typeface="Calibri"/>
            </a:endParaRPr>
          </a:p>
          <a:p>
            <a:pPr marL="241300" marR="85725" indent="-228600">
              <a:lnSpc>
                <a:spcPct val="100000"/>
              </a:lnSpc>
              <a:spcBef>
                <a:spcPts val="515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dirty="0" sz="1400" spc="-35">
                <a:latin typeface="Calibri"/>
                <a:cs typeface="Calibri"/>
              </a:rPr>
              <a:t>Similarly,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local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bodies </a:t>
            </a:r>
            <a:r>
              <a:rPr dirty="0" sz="1400" spc="-5">
                <a:latin typeface="Calibri"/>
                <a:cs typeface="Calibri"/>
              </a:rPr>
              <a:t>exist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15">
                <a:latin typeface="Calibri"/>
                <a:cs typeface="Calibri"/>
              </a:rPr>
              <a:t>urban </a:t>
            </a:r>
            <a:r>
              <a:rPr dirty="0" sz="1400" spc="-5">
                <a:latin typeface="Calibri"/>
                <a:cs typeface="Calibri"/>
              </a:rPr>
              <a:t>areas as </a:t>
            </a:r>
            <a:r>
              <a:rPr dirty="0" sz="1400" spc="-10">
                <a:latin typeface="Calibri"/>
                <a:cs typeface="Calibri"/>
              </a:rPr>
              <a:t>well. Municipalities are </a:t>
            </a:r>
            <a:r>
              <a:rPr dirty="0" sz="1400" spc="-5">
                <a:latin typeface="Calibri"/>
                <a:cs typeface="Calibri"/>
              </a:rPr>
              <a:t>set </a:t>
            </a:r>
            <a:r>
              <a:rPr dirty="0" sz="1400" spc="-15">
                <a:latin typeface="Calibri"/>
                <a:cs typeface="Calibri"/>
              </a:rPr>
              <a:t>up </a:t>
            </a:r>
            <a:r>
              <a:rPr dirty="0" sz="1400" spc="-10">
                <a:latin typeface="Calibri"/>
                <a:cs typeface="Calibri"/>
              </a:rPr>
              <a:t>in towns. </a:t>
            </a:r>
            <a:r>
              <a:rPr dirty="0" sz="1400" spc="-5">
                <a:latin typeface="Calibri"/>
                <a:cs typeface="Calibri"/>
              </a:rPr>
              <a:t>Big </a:t>
            </a:r>
            <a:r>
              <a:rPr dirty="0" sz="1400" spc="-10">
                <a:latin typeface="Calibri"/>
                <a:cs typeface="Calibri"/>
              </a:rPr>
              <a:t>cities are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constituted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municipal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corporations.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Both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municipalities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municipal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corporations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controlled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 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elected</a:t>
            </a:r>
            <a:r>
              <a:rPr dirty="0" sz="1400" spc="-10">
                <a:latin typeface="Calibri"/>
                <a:cs typeface="Calibri"/>
              </a:rPr>
              <a:t> bodies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consisting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people’s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representatives.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Municipal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chairperson 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political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head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municipality.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municipal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corporation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officer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-12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mayor.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8691" y="1633357"/>
            <a:ext cx="7063105" cy="1428115"/>
          </a:xfrm>
          <a:prstGeom prst="rect"/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10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55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EDUCATIONAL</a:t>
            </a:r>
            <a:r>
              <a:rPr dirty="0" sz="4000" spc="-50">
                <a:latin typeface="Arial"/>
                <a:cs typeface="Arial"/>
              </a:rPr>
              <a:t> </a:t>
            </a:r>
            <a:r>
              <a:rPr dirty="0" sz="400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2021-06-20T17:28:16Z</dcterms:created>
  <dcterms:modified xsi:type="dcterms:W3CDTF">2021-06-20T17:28:16Z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2021-06-20T00:00:00Z</vt:filetime>
  </property>
</Properties>
</file>