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9850"/>
  <p:notesSz cx="9144000" cy="5149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51708" y="506094"/>
            <a:ext cx="2640583" cy="36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6374" y="1238249"/>
            <a:ext cx="8131251" cy="3183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3150"/>
            <a:ext cx="9144000" cy="10718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3359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93823" y="1661617"/>
            <a:ext cx="5422900" cy="4832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"/>
              <a:t>WELCOME</a:t>
            </a:r>
            <a:r>
              <a:rPr dirty="0" sz="3000" spc="-10"/>
              <a:t> </a:t>
            </a:r>
            <a:r>
              <a:rPr dirty="0" sz="3000" spc="-5"/>
              <a:t>TO</a:t>
            </a:r>
            <a:r>
              <a:rPr dirty="0" sz="3000" spc="-15"/>
              <a:t> </a:t>
            </a:r>
            <a:r>
              <a:rPr dirty="0" sz="3000" spc="-5"/>
              <a:t>THE</a:t>
            </a:r>
            <a:r>
              <a:rPr dirty="0" sz="3000" spc="-40"/>
              <a:t> </a:t>
            </a:r>
            <a:r>
              <a:rPr dirty="0" sz="3000" spc="-5"/>
              <a:t>VIRTUAL</a:t>
            </a:r>
            <a:r>
              <a:rPr dirty="0" sz="3000" spc="-10"/>
              <a:t> </a:t>
            </a:r>
            <a:r>
              <a:rPr dirty="0" sz="3000" spc="-5"/>
              <a:t>CLASS</a:t>
            </a:r>
            <a:endParaRPr sz="3000"/>
          </a:p>
        </p:txBody>
      </p:sp>
      <p:sp>
        <p:nvSpPr>
          <p:cNvPr id="5" name="object 5"/>
          <p:cNvSpPr txBox="1"/>
          <p:nvPr/>
        </p:nvSpPr>
        <p:spPr>
          <a:xfrm>
            <a:off x="2301620" y="2125471"/>
            <a:ext cx="3349625" cy="1188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69365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SOCIAL</a:t>
            </a:r>
            <a:r>
              <a:rPr dirty="0" sz="2500" spc="-5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SCIENCE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 b="1">
                <a:latin typeface="Arial"/>
                <a:cs typeface="Arial"/>
              </a:rPr>
              <a:t>SUBJECT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CIVICS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NUMBER:</a:t>
            </a:r>
            <a:r>
              <a:rPr dirty="0" sz="1400" spc="-15" b="1">
                <a:latin typeface="Arial"/>
                <a:cs typeface="Arial"/>
              </a:rPr>
              <a:t> 02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10" b="1">
                <a:latin typeface="Arial"/>
                <a:cs typeface="Arial"/>
              </a:rPr>
              <a:t> FEDERALISM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4379" y="348437"/>
            <a:ext cx="2648585" cy="3625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100"/>
              <a:t>W</a:t>
            </a:r>
            <a:r>
              <a:rPr dirty="0" spc="-95"/>
              <a:t>H</a:t>
            </a:r>
            <a:r>
              <a:rPr dirty="0" spc="-85"/>
              <a:t>A</a:t>
            </a:r>
            <a:r>
              <a:rPr dirty="0" spc="5"/>
              <a:t>T</a:t>
            </a:r>
            <a:r>
              <a:rPr dirty="0" spc="-185"/>
              <a:t> </a:t>
            </a:r>
            <a:r>
              <a:rPr dirty="0" spc="5"/>
              <a:t>I</a:t>
            </a:r>
            <a:r>
              <a:rPr dirty="0"/>
              <a:t>S</a:t>
            </a:r>
            <a:r>
              <a:rPr dirty="0" spc="-30"/>
              <a:t> </a:t>
            </a:r>
            <a:r>
              <a:rPr dirty="0" spc="5"/>
              <a:t>FEDE</a:t>
            </a:r>
            <a:r>
              <a:rPr dirty="0" spc="10"/>
              <a:t>R</a:t>
            </a:r>
            <a:r>
              <a:rPr dirty="0" spc="5"/>
              <a:t>AL</a:t>
            </a:r>
            <a:r>
              <a:rPr dirty="0" spc="10"/>
              <a:t>I</a:t>
            </a:r>
            <a:r>
              <a:rPr dirty="0" spc="-15"/>
              <a:t>S</a:t>
            </a:r>
            <a:r>
              <a:rPr dirty="0" spc="-5"/>
              <a:t>M</a:t>
            </a:r>
            <a:r>
              <a:rPr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3727" y="1567355"/>
            <a:ext cx="8235950" cy="2417445"/>
          </a:xfrm>
          <a:prstGeom prst="rect">
            <a:avLst/>
          </a:prstGeom>
        </p:spPr>
        <p:txBody>
          <a:bodyPr wrap="square" lIns="0" tIns="9271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3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Federalism</a:t>
            </a:r>
            <a:r>
              <a:rPr dirty="0" sz="1400" spc="-10">
                <a:latin typeface="Calibri"/>
                <a:cs typeface="Calibri"/>
              </a:rPr>
              <a:t> 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system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 </a:t>
            </a:r>
            <a:r>
              <a:rPr dirty="0" sz="1400" spc="-15">
                <a:latin typeface="Calibri"/>
                <a:cs typeface="Calibri"/>
              </a:rPr>
              <a:t>which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divided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between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authority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various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25"/>
              </a:spcBef>
            </a:pPr>
            <a:r>
              <a:rPr dirty="0" sz="1400" spc="-10">
                <a:latin typeface="Calibri"/>
                <a:cs typeface="Calibri"/>
              </a:rPr>
              <a:t>constituent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units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country.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Usually,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federation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two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2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 marL="241300" marR="5080" indent="-228600">
              <a:lnSpc>
                <a:spcPct val="137100"/>
              </a:lnSpc>
              <a:spcBef>
                <a:spcPts val="70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One </a:t>
            </a:r>
            <a:r>
              <a:rPr dirty="0" sz="1400" spc="-10">
                <a:latin typeface="Calibri"/>
                <a:cs typeface="Calibri"/>
              </a:rPr>
              <a:t>is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entire </a:t>
            </a:r>
            <a:r>
              <a:rPr dirty="0" sz="1400" spc="-5">
                <a:latin typeface="Calibri"/>
                <a:cs typeface="Calibri"/>
              </a:rPr>
              <a:t>country </a:t>
            </a:r>
            <a:r>
              <a:rPr dirty="0" sz="1400" spc="-10">
                <a:latin typeface="Calibri"/>
                <a:cs typeface="Calibri"/>
              </a:rPr>
              <a:t>that </a:t>
            </a:r>
            <a:r>
              <a:rPr dirty="0" sz="1400" spc="-5">
                <a:latin typeface="Calibri"/>
                <a:cs typeface="Calibri"/>
              </a:rPr>
              <a:t>is </a:t>
            </a:r>
            <a:r>
              <a:rPr dirty="0" sz="1400" spc="-10">
                <a:latin typeface="Calibri"/>
                <a:cs typeface="Calibri"/>
              </a:rPr>
              <a:t>usually</a:t>
            </a:r>
            <a:r>
              <a:rPr dirty="0" sz="1400" spc="-5">
                <a:latin typeface="Calibri"/>
                <a:cs typeface="Calibri"/>
              </a:rPr>
              <a:t> responsible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5">
                <a:latin typeface="Calibri"/>
                <a:cs typeface="Calibri"/>
              </a:rPr>
              <a:t>a few </a:t>
            </a:r>
            <a:r>
              <a:rPr dirty="0" sz="1400" spc="-10">
                <a:latin typeface="Calibri"/>
                <a:cs typeface="Calibri"/>
              </a:rPr>
              <a:t>subjects </a:t>
            </a:r>
            <a:r>
              <a:rPr dirty="0" sz="1400" spc="-5">
                <a:latin typeface="Calibri"/>
                <a:cs typeface="Calibri"/>
              </a:rPr>
              <a:t>of common </a:t>
            </a:r>
            <a:r>
              <a:rPr dirty="0" sz="1400" spc="-10">
                <a:latin typeface="Calibri"/>
                <a:cs typeface="Calibri"/>
              </a:rPr>
              <a:t>national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interest.</a:t>
            </a:r>
            <a:endParaRPr sz="1400">
              <a:latin typeface="Calibri"/>
              <a:cs typeface="Calibri"/>
            </a:endParaRPr>
          </a:p>
          <a:p>
            <a:pPr marL="241300" marR="686435" indent="-228600">
              <a:lnSpc>
                <a:spcPct val="137300"/>
              </a:lnSpc>
              <a:spcBef>
                <a:spcPts val="98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others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level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provinces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 </a:t>
            </a:r>
            <a:r>
              <a:rPr dirty="0" sz="1400" spc="-10">
                <a:latin typeface="Calibri"/>
                <a:cs typeface="Calibri"/>
              </a:rPr>
              <a:t>states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look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after </a:t>
            </a:r>
            <a:r>
              <a:rPr dirty="0" sz="1400" spc="-10">
                <a:latin typeface="Calibri"/>
                <a:cs typeface="Calibri"/>
              </a:rPr>
              <a:t>much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day-to-day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administering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13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Both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these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enjoy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their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independently.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2877" y="348437"/>
            <a:ext cx="4330700" cy="3625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FEDERAL</a:t>
            </a:r>
            <a:r>
              <a:rPr dirty="0" spc="-75"/>
              <a:t> </a:t>
            </a:r>
            <a:r>
              <a:rPr dirty="0"/>
              <a:t>V/S</a:t>
            </a:r>
            <a:r>
              <a:rPr dirty="0" spc="-50"/>
              <a:t> </a:t>
            </a:r>
            <a:r>
              <a:rPr dirty="0" spc="-15"/>
              <a:t>UNITARYGOVERNMENT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3727" y="996473"/>
            <a:ext cx="8220709" cy="32791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238125">
              <a:lnSpc>
                <a:spcPct val="100000"/>
              </a:lnSpc>
              <a:spcBef>
                <a:spcPts val="345"/>
              </a:spcBef>
            </a:pPr>
            <a:r>
              <a:rPr dirty="0" sz="1800" spc="-15" b="1">
                <a:latin typeface="Calibri"/>
                <a:cs typeface="Calibri"/>
              </a:rPr>
              <a:t>F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D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R</a:t>
            </a:r>
            <a:r>
              <a:rPr dirty="0" sz="1800" spc="-15" b="1">
                <a:latin typeface="Calibri"/>
                <a:cs typeface="Calibri"/>
              </a:rPr>
              <a:t>A</a:t>
            </a:r>
            <a:r>
              <a:rPr dirty="0" sz="1800" b="1">
                <a:latin typeface="Calibri"/>
                <a:cs typeface="Calibri"/>
              </a:rPr>
              <a:t>L</a:t>
            </a:r>
            <a:r>
              <a:rPr dirty="0" sz="1800" spc="-11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G</a:t>
            </a:r>
            <a:r>
              <a:rPr dirty="0" sz="1800" spc="10" b="1">
                <a:latin typeface="Calibri"/>
                <a:cs typeface="Calibri"/>
              </a:rPr>
              <a:t>O</a:t>
            </a:r>
            <a:r>
              <a:rPr dirty="0" sz="1800" spc="-10" b="1">
                <a:latin typeface="Calibri"/>
                <a:cs typeface="Calibri"/>
              </a:rPr>
              <a:t>V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R</a:t>
            </a:r>
            <a:r>
              <a:rPr dirty="0" sz="1800" spc="-15" b="1">
                <a:latin typeface="Calibri"/>
                <a:cs typeface="Calibri"/>
              </a:rPr>
              <a:t>NM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5" b="1">
                <a:latin typeface="Calibri"/>
                <a:cs typeface="Calibri"/>
              </a:rPr>
              <a:t>N</a:t>
            </a:r>
            <a:r>
              <a:rPr dirty="0" sz="1800" b="1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8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0">
                <a:latin typeface="Calibri"/>
                <a:cs typeface="Calibri"/>
              </a:rPr>
              <a:t>There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usually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than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two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execute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their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authority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independent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3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each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other.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2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 federal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system,</a:t>
            </a:r>
            <a:r>
              <a:rPr dirty="0" sz="1400" spc="-15">
                <a:latin typeface="Calibri"/>
                <a:cs typeface="Calibri"/>
              </a:rPr>
              <a:t> the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60"/>
              </a:spcBef>
            </a:pP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cannot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order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-114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something.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6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own</a:t>
            </a:r>
            <a:r>
              <a:rPr dirty="0" sz="1400" spc="-1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not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answerable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Both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these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governments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separately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answerable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950">
              <a:latin typeface="Calibri"/>
              <a:cs typeface="Calibri"/>
            </a:endParaRPr>
          </a:p>
          <a:p>
            <a:pPr marL="238125">
              <a:lnSpc>
                <a:spcPct val="100000"/>
              </a:lnSpc>
            </a:pPr>
            <a:r>
              <a:rPr dirty="0" sz="1800" spc="-75" b="1">
                <a:latin typeface="Calibri"/>
                <a:cs typeface="Calibri"/>
              </a:rPr>
              <a:t>U</a:t>
            </a:r>
            <a:r>
              <a:rPr dirty="0" sz="1800" spc="-85" b="1">
                <a:latin typeface="Calibri"/>
                <a:cs typeface="Calibri"/>
              </a:rPr>
              <a:t>N</a:t>
            </a:r>
            <a:r>
              <a:rPr dirty="0" sz="1800" spc="-75" b="1">
                <a:latin typeface="Calibri"/>
                <a:cs typeface="Calibri"/>
              </a:rPr>
              <a:t>I</a:t>
            </a:r>
            <a:r>
              <a:rPr dirty="0" sz="1800" spc="-80" b="1">
                <a:latin typeface="Calibri"/>
                <a:cs typeface="Calibri"/>
              </a:rPr>
              <a:t>T</a:t>
            </a:r>
            <a:r>
              <a:rPr dirty="0" sz="1800" spc="-85" b="1">
                <a:latin typeface="Calibri"/>
                <a:cs typeface="Calibri"/>
              </a:rPr>
              <a:t>A</a:t>
            </a:r>
            <a:r>
              <a:rPr dirty="0" sz="1800" spc="-80" b="1">
                <a:latin typeface="Calibri"/>
                <a:cs typeface="Calibri"/>
              </a:rPr>
              <a:t>R</a:t>
            </a:r>
            <a:r>
              <a:rPr dirty="0" sz="1800" b="1">
                <a:latin typeface="Calibri"/>
                <a:cs typeface="Calibri"/>
              </a:rPr>
              <a:t>Y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G</a:t>
            </a:r>
            <a:r>
              <a:rPr dirty="0" sz="1800" spc="10" b="1">
                <a:latin typeface="Calibri"/>
                <a:cs typeface="Calibri"/>
              </a:rPr>
              <a:t>O</a:t>
            </a:r>
            <a:r>
              <a:rPr dirty="0" sz="1800" spc="-10" b="1">
                <a:latin typeface="Calibri"/>
                <a:cs typeface="Calibri"/>
              </a:rPr>
              <a:t>V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R</a:t>
            </a:r>
            <a:r>
              <a:rPr dirty="0" sz="1800" spc="-15" b="1">
                <a:latin typeface="Calibri"/>
                <a:cs typeface="Calibri"/>
              </a:rPr>
              <a:t>N</a:t>
            </a:r>
            <a:r>
              <a:rPr dirty="0" sz="1800" spc="5" b="1">
                <a:latin typeface="Calibri"/>
                <a:cs typeface="Calibri"/>
              </a:rPr>
              <a:t>M</a:t>
            </a:r>
            <a:r>
              <a:rPr dirty="0" sz="1800" spc="-15" b="1">
                <a:latin typeface="Calibri"/>
                <a:cs typeface="Calibri"/>
              </a:rPr>
              <a:t>EN</a:t>
            </a:r>
            <a:r>
              <a:rPr dirty="0" sz="1800" b="1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ts val="1585"/>
              </a:lnSpc>
              <a:spcBef>
                <a:spcPts val="18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Under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unitary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system,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either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there</a:t>
            </a:r>
            <a:r>
              <a:rPr dirty="0" sz="1400" spc="-15">
                <a:latin typeface="Calibri"/>
                <a:cs typeface="Calibri"/>
              </a:rPr>
              <a:t> is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ts val="1500"/>
              </a:lnSpc>
            </a:pP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15">
                <a:latin typeface="Calibri"/>
                <a:cs typeface="Calibri"/>
              </a:rPr>
              <a:t>l</a:t>
            </a:r>
            <a:r>
              <a:rPr dirty="0" sz="1400" spc="-5">
                <a:latin typeface="Calibri"/>
                <a:cs typeface="Calibri"/>
              </a:rPr>
              <a:t>y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10">
                <a:latin typeface="Calibri"/>
                <a:cs typeface="Calibri"/>
              </a:rPr>
              <a:t>v</a:t>
            </a:r>
            <a:r>
              <a:rPr dirty="0" sz="1400" spc="-5">
                <a:latin typeface="Calibri"/>
                <a:cs typeface="Calibri"/>
              </a:rPr>
              <a:t>el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">
                <a:latin typeface="Calibri"/>
                <a:cs typeface="Calibri"/>
              </a:rPr>
              <a:t>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g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15">
                <a:latin typeface="Calibri"/>
                <a:cs typeface="Calibri"/>
              </a:rPr>
              <a:t>v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10">
                <a:latin typeface="Calibri"/>
                <a:cs typeface="Calibri"/>
              </a:rPr>
              <a:t>r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15">
                <a:latin typeface="Calibri"/>
                <a:cs typeface="Calibri"/>
              </a:rPr>
              <a:t>m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5">
                <a:latin typeface="Calibri"/>
                <a:cs typeface="Calibri"/>
              </a:rPr>
              <a:t>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">
                <a:latin typeface="Calibri"/>
                <a:cs typeface="Calibri"/>
              </a:rPr>
              <a:t>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th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</a:t>
            </a:r>
            <a:r>
              <a:rPr dirty="0" sz="1400" spc="-20">
                <a:latin typeface="Calibri"/>
                <a:cs typeface="Calibri"/>
              </a:rPr>
              <a:t>u</a:t>
            </a:r>
            <a:r>
              <a:rPr dirty="0" sz="1400" spc="-15">
                <a:latin typeface="Calibri"/>
                <a:cs typeface="Calibri"/>
              </a:rPr>
              <a:t>b</a:t>
            </a:r>
            <a:r>
              <a:rPr dirty="0" sz="1400" spc="-5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ts val="1595"/>
              </a:lnSpc>
            </a:pPr>
            <a:r>
              <a:rPr dirty="0" sz="1400" spc="-15">
                <a:latin typeface="Calibri"/>
                <a:cs typeface="Calibri"/>
              </a:rPr>
              <a:t>units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subordinate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ts val="1655"/>
              </a:lnSpc>
              <a:spcBef>
                <a:spcPts val="33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pass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orders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ts val="1655"/>
              </a:lnSpc>
            </a:pPr>
            <a:r>
              <a:rPr dirty="0" sz="1400" spc="-15">
                <a:latin typeface="Calibri"/>
                <a:cs typeface="Calibri"/>
              </a:rPr>
              <a:t>t</a:t>
            </a:r>
            <a:r>
              <a:rPr dirty="0" sz="1400" spc="-5">
                <a:latin typeface="Calibri"/>
                <a:cs typeface="Calibri"/>
              </a:rPr>
              <a:t>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p</a:t>
            </a:r>
            <a:r>
              <a:rPr dirty="0" sz="1400" spc="-15">
                <a:latin typeface="Calibri"/>
                <a:cs typeface="Calibri"/>
              </a:rPr>
              <a:t>r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15">
                <a:latin typeface="Calibri"/>
                <a:cs typeface="Calibri"/>
              </a:rPr>
              <a:t>vi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5">
                <a:latin typeface="Calibri"/>
                <a:cs typeface="Calibri"/>
              </a:rPr>
              <a:t>c</a:t>
            </a:r>
            <a:r>
              <a:rPr dirty="0" sz="1400" spc="-15">
                <a:latin typeface="Calibri"/>
                <a:cs typeface="Calibri"/>
              </a:rPr>
              <a:t>i</a:t>
            </a:r>
            <a:r>
              <a:rPr dirty="0" sz="1400" spc="-5">
                <a:latin typeface="Calibri"/>
                <a:cs typeface="Calibri"/>
              </a:rPr>
              <a:t>al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">
                <a:latin typeface="Calibri"/>
                <a:cs typeface="Calibri"/>
              </a:rPr>
              <a:t>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th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5">
                <a:latin typeface="Calibri"/>
                <a:cs typeface="Calibri"/>
              </a:rPr>
              <a:t>c</a:t>
            </a:r>
            <a:r>
              <a:rPr dirty="0" sz="1400" spc="-5">
                <a:latin typeface="Calibri"/>
                <a:cs typeface="Calibri"/>
              </a:rPr>
              <a:t>al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15">
                <a:latin typeface="Calibri"/>
                <a:cs typeface="Calibri"/>
              </a:rPr>
              <a:t>v</a:t>
            </a:r>
            <a:r>
              <a:rPr dirty="0" sz="1400" spc="-5">
                <a:latin typeface="Calibri"/>
                <a:cs typeface="Calibri"/>
              </a:rPr>
              <a:t>er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20">
                <a:latin typeface="Calibri"/>
                <a:cs typeface="Calibri"/>
              </a:rPr>
              <a:t>m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15">
                <a:latin typeface="Calibri"/>
                <a:cs typeface="Calibri"/>
              </a:rPr>
              <a:t>nt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7077" y="506094"/>
            <a:ext cx="3072130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5"/>
              <a:t>F</a:t>
            </a:r>
            <a:r>
              <a:rPr dirty="0" spc="-45"/>
              <a:t>E</a:t>
            </a:r>
            <a:r>
              <a:rPr dirty="0" spc="-40"/>
              <a:t>AT</a:t>
            </a:r>
            <a:r>
              <a:rPr dirty="0" spc="-45"/>
              <a:t>U</a:t>
            </a:r>
            <a:r>
              <a:rPr dirty="0" spc="-40"/>
              <a:t>R</a:t>
            </a:r>
            <a:r>
              <a:rPr dirty="0" spc="-45"/>
              <a:t>E</a:t>
            </a:r>
            <a:r>
              <a:rPr dirty="0"/>
              <a:t>S</a:t>
            </a:r>
            <a:r>
              <a:rPr dirty="0" spc="-140"/>
              <a:t> </a:t>
            </a:r>
            <a:r>
              <a:rPr dirty="0" spc="-5"/>
              <a:t>O</a:t>
            </a:r>
            <a:r>
              <a:rPr dirty="0"/>
              <a:t>F</a:t>
            </a:r>
            <a:r>
              <a:rPr dirty="0" spc="-50"/>
              <a:t> </a:t>
            </a:r>
            <a:r>
              <a:rPr dirty="0"/>
              <a:t>FEDER</a:t>
            </a:r>
            <a:r>
              <a:rPr dirty="0" spc="5"/>
              <a:t>A</a:t>
            </a:r>
            <a:r>
              <a:rPr dirty="0"/>
              <a:t>L</a:t>
            </a:r>
            <a:r>
              <a:rPr dirty="0" spc="10"/>
              <a:t>I</a:t>
            </a:r>
            <a:r>
              <a:rPr dirty="0" spc="-15"/>
              <a:t>S</a:t>
            </a:r>
            <a:r>
              <a:rPr dirty="0" spc="5"/>
              <a:t>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374" y="1238249"/>
            <a:ext cx="8080375" cy="31838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4330" indent="-342265">
              <a:lnSpc>
                <a:spcPts val="1745"/>
              </a:lnSpc>
              <a:buClr>
                <a:srgbClr val="585858"/>
              </a:buClr>
              <a:buSzPct val="128571"/>
              <a:buAutoNum type="arabicPeriod"/>
              <a:tabLst>
                <a:tab pos="353695" algn="l"/>
                <a:tab pos="354965" algn="l"/>
              </a:tabLst>
            </a:pPr>
            <a:r>
              <a:rPr dirty="0" sz="1400" spc="-15">
                <a:latin typeface="Calibri"/>
                <a:cs typeface="Calibri"/>
              </a:rPr>
              <a:t>T</a:t>
            </a:r>
            <a:r>
              <a:rPr dirty="0" sz="1400" spc="-20">
                <a:latin typeface="Calibri"/>
                <a:cs typeface="Calibri"/>
              </a:rPr>
              <a:t>h</a:t>
            </a:r>
            <a:r>
              <a:rPr dirty="0" sz="1400" spc="-5">
                <a:latin typeface="Calibri"/>
                <a:cs typeface="Calibri"/>
              </a:rPr>
              <a:t>ere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15">
                <a:latin typeface="Calibri"/>
                <a:cs typeface="Calibri"/>
              </a:rPr>
              <a:t>r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</a:t>
            </a:r>
            <a:r>
              <a:rPr dirty="0" sz="1400" spc="-25">
                <a:latin typeface="Calibri"/>
                <a:cs typeface="Calibri"/>
              </a:rPr>
              <a:t>w</a:t>
            </a:r>
            <a:r>
              <a:rPr dirty="0" sz="1400" spc="-5">
                <a:latin typeface="Calibri"/>
                <a:cs typeface="Calibri"/>
              </a:rPr>
              <a:t>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">
                <a:latin typeface="Calibri"/>
                <a:cs typeface="Calibri"/>
              </a:rPr>
              <a:t>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m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15">
                <a:latin typeface="Calibri"/>
                <a:cs typeface="Calibri"/>
              </a:rPr>
              <a:t>r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</a:t>
            </a:r>
            <a:r>
              <a:rPr dirty="0" sz="1400" spc="-5">
                <a:latin typeface="Calibri"/>
                <a:cs typeface="Calibri"/>
              </a:rPr>
              <a:t>eve</a:t>
            </a:r>
            <a:r>
              <a:rPr dirty="0" sz="1400" spc="-15">
                <a:latin typeface="Calibri"/>
                <a:cs typeface="Calibri"/>
              </a:rPr>
              <a:t>l</a:t>
            </a:r>
            <a:r>
              <a:rPr dirty="0" sz="1400" spc="-5">
                <a:latin typeface="Calibri"/>
                <a:cs typeface="Calibri"/>
              </a:rPr>
              <a:t>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(o</a:t>
            </a:r>
            <a:r>
              <a:rPr dirty="0" sz="1400" spc="-5">
                <a:latin typeface="Calibri"/>
                <a:cs typeface="Calibri"/>
              </a:rPr>
              <a:t>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ti</a:t>
            </a:r>
            <a:r>
              <a:rPr dirty="0" sz="1400" spc="-5">
                <a:latin typeface="Calibri"/>
                <a:cs typeface="Calibri"/>
              </a:rPr>
              <a:t>ers)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">
                <a:latin typeface="Calibri"/>
                <a:cs typeface="Calibri"/>
              </a:rPr>
              <a:t>f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15">
                <a:latin typeface="Calibri"/>
                <a:cs typeface="Calibri"/>
              </a:rPr>
              <a:t>v</a:t>
            </a:r>
            <a:r>
              <a:rPr dirty="0" sz="1400" spc="-5">
                <a:latin typeface="Calibri"/>
                <a:cs typeface="Calibri"/>
              </a:rPr>
              <a:t>er</a:t>
            </a:r>
            <a:r>
              <a:rPr dirty="0" sz="1400" spc="-20">
                <a:latin typeface="Calibri"/>
                <a:cs typeface="Calibri"/>
              </a:rPr>
              <a:t>n</a:t>
            </a:r>
            <a:r>
              <a:rPr dirty="0" sz="1400" spc="-20">
                <a:latin typeface="Calibri"/>
                <a:cs typeface="Calibri"/>
              </a:rPr>
              <a:t>m</a:t>
            </a:r>
            <a:r>
              <a:rPr dirty="0" sz="1400" spc="-5">
                <a:latin typeface="Calibri"/>
                <a:cs typeface="Calibri"/>
              </a:rPr>
              <a:t>e</a:t>
            </a:r>
            <a:r>
              <a:rPr dirty="0" sz="1400" spc="-15">
                <a:latin typeface="Calibri"/>
                <a:cs typeface="Calibri"/>
              </a:rPr>
              <a:t>nt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354330" indent="-342265">
              <a:lnSpc>
                <a:spcPts val="2050"/>
              </a:lnSpc>
              <a:buClr>
                <a:srgbClr val="585858"/>
              </a:buClr>
              <a:buSzPct val="128571"/>
              <a:buAutoNum type="arabicPeriod"/>
              <a:tabLst>
                <a:tab pos="353695" algn="l"/>
                <a:tab pos="354965" algn="l"/>
              </a:tabLst>
            </a:pPr>
            <a:r>
              <a:rPr dirty="0" sz="1400" spc="-5">
                <a:latin typeface="Calibri"/>
                <a:cs typeface="Calibri"/>
              </a:rPr>
              <a:t>Different</a:t>
            </a:r>
            <a:r>
              <a:rPr dirty="0" sz="1400" spc="-10">
                <a:latin typeface="Calibri"/>
                <a:cs typeface="Calibri"/>
              </a:rPr>
              <a:t> tiers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same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citizens,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but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each</a:t>
            </a:r>
            <a:r>
              <a:rPr dirty="0" sz="1400" spc="-10">
                <a:latin typeface="Calibri"/>
                <a:cs typeface="Calibri"/>
              </a:rPr>
              <a:t> tier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own </a:t>
            </a:r>
            <a:r>
              <a:rPr dirty="0" sz="1400" spc="-5">
                <a:latin typeface="Calibri"/>
                <a:cs typeface="Calibri"/>
              </a:rPr>
              <a:t>JURISDICTION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specific</a:t>
            </a:r>
            <a:endParaRPr sz="1400">
              <a:latin typeface="Calibri"/>
              <a:cs typeface="Calibri"/>
            </a:endParaRPr>
          </a:p>
          <a:p>
            <a:pPr marL="354330">
              <a:lnSpc>
                <a:spcPts val="1610"/>
              </a:lnSpc>
              <a:spcBef>
                <a:spcPts val="160"/>
              </a:spcBef>
            </a:pPr>
            <a:r>
              <a:rPr dirty="0" sz="1400" spc="-10">
                <a:latin typeface="Calibri"/>
                <a:cs typeface="Calibri"/>
              </a:rPr>
              <a:t>matters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legislation,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taxation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administration.</a:t>
            </a:r>
            <a:endParaRPr sz="1400">
              <a:latin typeface="Calibri"/>
              <a:cs typeface="Calibri"/>
            </a:endParaRPr>
          </a:p>
          <a:p>
            <a:pPr marL="354330" marR="333375" indent="-342265">
              <a:lnSpc>
                <a:spcPts val="1920"/>
              </a:lnSpc>
              <a:spcBef>
                <a:spcPts val="195"/>
              </a:spcBef>
              <a:buClr>
                <a:srgbClr val="585858"/>
              </a:buClr>
              <a:buSzPct val="128571"/>
              <a:buAutoNum type="arabicPeriod" startAt="3"/>
              <a:tabLst>
                <a:tab pos="353695" algn="l"/>
                <a:tab pos="35496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jurisdictions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respective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 </a:t>
            </a:r>
            <a:r>
              <a:rPr dirty="0" sz="1400" spc="-10">
                <a:latin typeface="Calibri"/>
                <a:cs typeface="Calibri"/>
              </a:rPr>
              <a:t>tiers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Specified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constitution.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existence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authority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 spc="-10">
                <a:latin typeface="Calibri"/>
                <a:cs typeface="Calibri"/>
              </a:rPr>
              <a:t> tier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constitutionally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guaranteed.</a:t>
            </a:r>
            <a:endParaRPr sz="1400">
              <a:latin typeface="Calibri"/>
              <a:cs typeface="Calibri"/>
            </a:endParaRPr>
          </a:p>
          <a:p>
            <a:pPr marL="354330" marR="5080" indent="-342265">
              <a:lnSpc>
                <a:spcPts val="1920"/>
              </a:lnSpc>
              <a:spcBef>
                <a:spcPts val="30"/>
              </a:spcBef>
              <a:buClr>
                <a:srgbClr val="585858"/>
              </a:buClr>
              <a:buSzPct val="128571"/>
              <a:buAutoNum type="arabicPeriod" startAt="3"/>
              <a:tabLst>
                <a:tab pos="353695" algn="l"/>
                <a:tab pos="35496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fundamental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provisions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cannot</a:t>
            </a:r>
            <a:r>
              <a:rPr dirty="0" sz="1400" spc="-15">
                <a:latin typeface="Calibri"/>
                <a:cs typeface="Calibri"/>
              </a:rPr>
              <a:t> be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unilaterally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changed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level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changes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require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consent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both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 marL="354330" marR="107950" indent="-342265">
              <a:lnSpc>
                <a:spcPts val="1920"/>
              </a:lnSpc>
              <a:spcBef>
                <a:spcPts val="25"/>
              </a:spcBef>
              <a:buClr>
                <a:srgbClr val="585858"/>
              </a:buClr>
              <a:buSzPct val="128571"/>
              <a:buAutoNum type="arabicPeriod" startAt="3"/>
              <a:tabLst>
                <a:tab pos="353695" algn="l"/>
                <a:tab pos="354965" algn="l"/>
              </a:tabLst>
            </a:pPr>
            <a:r>
              <a:rPr dirty="0" sz="1400" spc="-10">
                <a:latin typeface="Calibri"/>
                <a:cs typeface="Calibri"/>
              </a:rPr>
              <a:t>Courts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have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interpret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 spc="-10">
                <a:latin typeface="Calibri"/>
                <a:cs typeface="Calibri"/>
              </a:rPr>
              <a:t>different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highest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court </a:t>
            </a:r>
            <a:r>
              <a:rPr dirty="0" sz="1400" spc="-5">
                <a:latin typeface="Calibri"/>
                <a:cs typeface="Calibri"/>
              </a:rPr>
              <a:t>acts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umpire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disputes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arise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between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different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exercise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endParaRPr sz="1400">
              <a:latin typeface="Calibri"/>
              <a:cs typeface="Calibri"/>
            </a:endParaRPr>
          </a:p>
          <a:p>
            <a:pPr marL="354330">
              <a:lnSpc>
                <a:spcPts val="1600"/>
              </a:lnSpc>
              <a:spcBef>
                <a:spcPts val="160"/>
              </a:spcBef>
            </a:pP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respective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powers.</a:t>
            </a:r>
            <a:endParaRPr sz="1400">
              <a:latin typeface="Calibri"/>
              <a:cs typeface="Calibri"/>
            </a:endParaRPr>
          </a:p>
          <a:p>
            <a:pPr marL="354330" indent="-342265">
              <a:lnSpc>
                <a:spcPts val="1975"/>
              </a:lnSpc>
              <a:buClr>
                <a:srgbClr val="585858"/>
              </a:buClr>
              <a:buSzPct val="128571"/>
              <a:buAutoNum type="arabicPeriod" startAt="6"/>
              <a:tabLst>
                <a:tab pos="353695" algn="l"/>
                <a:tab pos="354965" algn="l"/>
              </a:tabLst>
            </a:pPr>
            <a:r>
              <a:rPr dirty="0" sz="1400" spc="-5">
                <a:latin typeface="Calibri"/>
                <a:cs typeface="Calibri"/>
              </a:rPr>
              <a:t>Sources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revenue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</a:t>
            </a:r>
            <a:r>
              <a:rPr dirty="0" sz="1400" spc="-5">
                <a:latin typeface="Calibri"/>
                <a:cs typeface="Calibri"/>
              </a:rPr>
              <a:t> 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clearly</a:t>
            </a:r>
            <a:r>
              <a:rPr dirty="0" sz="1400" spc="-5">
                <a:latin typeface="Calibri"/>
                <a:cs typeface="Calibri"/>
              </a:rPr>
              <a:t> specified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ensure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financial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autonomy</a:t>
            </a:r>
            <a:endParaRPr sz="1400">
              <a:latin typeface="Calibri"/>
              <a:cs typeface="Calibri"/>
            </a:endParaRPr>
          </a:p>
          <a:p>
            <a:pPr marL="354330" indent="-342265">
              <a:lnSpc>
                <a:spcPts val="2055"/>
              </a:lnSpc>
              <a:buClr>
                <a:srgbClr val="585858"/>
              </a:buClr>
              <a:buSzPct val="128571"/>
              <a:buAutoNum type="arabicPeriod" startAt="6"/>
              <a:tabLst>
                <a:tab pos="353695" algn="l"/>
                <a:tab pos="35496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federal </a:t>
            </a:r>
            <a:r>
              <a:rPr dirty="0" sz="1400" spc="-10">
                <a:latin typeface="Calibri"/>
                <a:cs typeface="Calibri"/>
              </a:rPr>
              <a:t>system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thus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dual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objectives: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safeguard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promote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unity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country,</a:t>
            </a:r>
            <a:r>
              <a:rPr dirty="0" sz="1400" spc="-1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while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  <a:spcBef>
                <a:spcPts val="160"/>
              </a:spcBef>
            </a:pPr>
            <a:r>
              <a:rPr dirty="0" sz="1400" spc="-5">
                <a:latin typeface="Calibri"/>
                <a:cs typeface="Calibri"/>
              </a:rPr>
              <a:t>same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time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accommodate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regional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diversity.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dirty="0" spc="5"/>
              <a:t>TYPES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114"/>
              <a:t> </a:t>
            </a:r>
            <a:r>
              <a:rPr dirty="0"/>
              <a:t>FEDERALISM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101" y="1065021"/>
            <a:ext cx="8232775" cy="3799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5" b="1">
                <a:latin typeface="Calibri"/>
                <a:cs typeface="Calibri"/>
              </a:rPr>
              <a:t>CO</a:t>
            </a:r>
            <a:r>
              <a:rPr dirty="0" sz="1800" spc="10" b="1">
                <a:latin typeface="Calibri"/>
                <a:cs typeface="Calibri"/>
              </a:rPr>
              <a:t>M</a:t>
            </a:r>
            <a:r>
              <a:rPr dirty="0" sz="1800" b="1">
                <a:latin typeface="Calibri"/>
                <a:cs typeface="Calibri"/>
              </a:rPr>
              <a:t>I</a:t>
            </a:r>
            <a:r>
              <a:rPr dirty="0" sz="1800" spc="-5" b="1">
                <a:latin typeface="Calibri"/>
                <a:cs typeface="Calibri"/>
              </a:rPr>
              <a:t>N</a:t>
            </a:r>
            <a:r>
              <a:rPr dirty="0" sz="1800" b="1">
                <a:latin typeface="Calibri"/>
                <a:cs typeface="Calibri"/>
              </a:rPr>
              <a:t>G</a:t>
            </a:r>
            <a:r>
              <a:rPr dirty="0" sz="1800" spc="-75" b="1">
                <a:latin typeface="Calibri"/>
                <a:cs typeface="Calibri"/>
              </a:rPr>
              <a:t> </a:t>
            </a:r>
            <a:r>
              <a:rPr dirty="0" sz="1800" spc="-30" b="1">
                <a:latin typeface="Calibri"/>
                <a:cs typeface="Calibri"/>
              </a:rPr>
              <a:t>T</a:t>
            </a:r>
            <a:r>
              <a:rPr dirty="0" sz="1800" spc="-15" b="1">
                <a:latin typeface="Calibri"/>
                <a:cs typeface="Calibri"/>
              </a:rPr>
              <a:t>O</a:t>
            </a:r>
            <a:r>
              <a:rPr dirty="0" sz="1800" spc="-20" b="1">
                <a:latin typeface="Calibri"/>
                <a:cs typeface="Calibri"/>
              </a:rPr>
              <a:t>G</a:t>
            </a:r>
            <a:r>
              <a:rPr dirty="0" sz="1800" spc="-15" b="1">
                <a:latin typeface="Calibri"/>
                <a:cs typeface="Calibri"/>
              </a:rPr>
              <a:t>E</a:t>
            </a:r>
            <a:r>
              <a:rPr dirty="0" sz="1800" spc="-30" b="1">
                <a:latin typeface="Calibri"/>
                <a:cs typeface="Calibri"/>
              </a:rPr>
              <a:t>TH</a:t>
            </a:r>
            <a:r>
              <a:rPr dirty="0" sz="1800" spc="-15" b="1">
                <a:latin typeface="Calibri"/>
                <a:cs typeface="Calibri"/>
              </a:rPr>
              <a:t>E</a:t>
            </a:r>
            <a:r>
              <a:rPr dirty="0" sz="1800" b="1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  <a:p>
            <a:pPr marL="311150" marR="314325" indent="-287020">
              <a:lnSpc>
                <a:spcPct val="115900"/>
              </a:lnSpc>
              <a:spcBef>
                <a:spcPts val="85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311150" algn="l"/>
                <a:tab pos="31178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first</a:t>
            </a:r>
            <a:r>
              <a:rPr dirty="0" sz="1400" spc="-10">
                <a:latin typeface="Calibri"/>
                <a:cs typeface="Calibri"/>
              </a:rPr>
              <a:t> route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involves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independent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coming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together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own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form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bigger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unit,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</a:t>
            </a:r>
            <a:r>
              <a:rPr dirty="0" sz="1400" spc="-10">
                <a:latin typeface="Calibri"/>
                <a:cs typeface="Calibri"/>
              </a:rPr>
              <a:t> that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pooling </a:t>
            </a:r>
            <a:r>
              <a:rPr dirty="0" sz="1400" spc="-5">
                <a:latin typeface="Calibri"/>
                <a:cs typeface="Calibri"/>
              </a:rPr>
              <a:t>sovereignty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retaining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identity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increase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security.</a:t>
            </a:r>
            <a:endParaRPr sz="1400">
              <a:latin typeface="Calibri"/>
              <a:cs typeface="Calibri"/>
            </a:endParaRPr>
          </a:p>
          <a:p>
            <a:pPr marL="311150" indent="-287020">
              <a:lnSpc>
                <a:spcPct val="100000"/>
              </a:lnSpc>
              <a:spcBef>
                <a:spcPts val="455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311150" algn="l"/>
                <a:tab pos="311785" algn="l"/>
              </a:tabLst>
            </a:pP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type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‘coming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together’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federations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include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USA,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Switzerland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-1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Australia.</a:t>
            </a:r>
            <a:endParaRPr sz="1400">
              <a:latin typeface="Calibri"/>
              <a:cs typeface="Calibri"/>
            </a:endParaRPr>
          </a:p>
          <a:p>
            <a:pPr marL="311150" marR="5080" indent="-287020">
              <a:lnSpc>
                <a:spcPct val="115700"/>
              </a:lnSpc>
              <a:spcBef>
                <a:spcPts val="17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311150" algn="l"/>
                <a:tab pos="311785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first</a:t>
            </a:r>
            <a:r>
              <a:rPr dirty="0" sz="1400" spc="-10">
                <a:latin typeface="Calibri"/>
                <a:cs typeface="Calibri"/>
              </a:rPr>
              <a:t> category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federations,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constituent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usually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have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equal</a:t>
            </a:r>
            <a:r>
              <a:rPr dirty="0" sz="1400" spc="-1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strong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vis-à-vis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federal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585858"/>
              </a:buClr>
              <a:buFont typeface="Arial MT"/>
              <a:buChar char="•"/>
            </a:pP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>
                <a:latin typeface="Calibri"/>
                <a:cs typeface="Calibri"/>
              </a:rPr>
              <a:t>HOLDING</a:t>
            </a:r>
            <a:r>
              <a:rPr dirty="0" sz="1800" spc="-90" b="1">
                <a:latin typeface="Calibri"/>
                <a:cs typeface="Calibri"/>
              </a:rPr>
              <a:t> </a:t>
            </a:r>
            <a:r>
              <a:rPr dirty="0" sz="1800" spc="-25" b="1">
                <a:latin typeface="Calibri"/>
                <a:cs typeface="Calibri"/>
              </a:rPr>
              <a:t>TOGETHER</a:t>
            </a:r>
            <a:endParaRPr sz="1800">
              <a:latin typeface="Calibri"/>
              <a:cs typeface="Calibri"/>
            </a:endParaRPr>
          </a:p>
          <a:p>
            <a:pPr marL="253365" marR="109220" indent="-229235">
              <a:lnSpc>
                <a:spcPct val="114300"/>
              </a:lnSpc>
              <a:spcBef>
                <a:spcPts val="14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53365" algn="l"/>
                <a:tab pos="25400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second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route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where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large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country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decides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divide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between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the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national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 marL="253365" indent="-229235">
              <a:lnSpc>
                <a:spcPct val="100000"/>
              </a:lnSpc>
              <a:spcBef>
                <a:spcPts val="65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53365" algn="l"/>
                <a:tab pos="254000" algn="l"/>
              </a:tabLst>
            </a:pPr>
            <a:r>
              <a:rPr dirty="0" sz="1400" spc="-10">
                <a:latin typeface="Calibri"/>
                <a:cs typeface="Calibri"/>
              </a:rPr>
              <a:t>India,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Spain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Belgium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examples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this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kind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‘holding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together’</a:t>
            </a:r>
            <a:r>
              <a:rPr dirty="0" sz="1400" spc="-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federations.</a:t>
            </a:r>
            <a:endParaRPr sz="1400">
              <a:latin typeface="Calibri"/>
              <a:cs typeface="Calibri"/>
            </a:endParaRPr>
          </a:p>
          <a:p>
            <a:pPr marL="253365" indent="-229235">
              <a:lnSpc>
                <a:spcPct val="100000"/>
              </a:lnSpc>
              <a:spcBef>
                <a:spcPts val="67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53365" algn="l"/>
                <a:tab pos="254000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second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category,</a:t>
            </a:r>
            <a:r>
              <a:rPr dirty="0" sz="1400" spc="-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central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tends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powerful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vis-à-vis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States.</a:t>
            </a:r>
            <a:endParaRPr sz="1400">
              <a:latin typeface="Calibri"/>
              <a:cs typeface="Calibri"/>
            </a:endParaRPr>
          </a:p>
          <a:p>
            <a:pPr marL="253365" indent="-229235">
              <a:lnSpc>
                <a:spcPct val="100000"/>
              </a:lnSpc>
              <a:spcBef>
                <a:spcPts val="65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53365" algn="l"/>
                <a:tab pos="254000" algn="l"/>
              </a:tabLst>
            </a:pPr>
            <a:r>
              <a:rPr dirty="0" sz="1400" spc="-25">
                <a:latin typeface="Calibri"/>
                <a:cs typeface="Calibri"/>
              </a:rPr>
              <a:t>Very</a:t>
            </a:r>
            <a:r>
              <a:rPr dirty="0" sz="1400" spc="-8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often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different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units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federation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have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unequal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powers.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-15">
                <a:latin typeface="Calibri"/>
                <a:cs typeface="Calibri"/>
              </a:rPr>
              <a:t> units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granted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special</a:t>
            </a:r>
            <a:endParaRPr sz="1400">
              <a:latin typeface="Calibri"/>
              <a:cs typeface="Calibri"/>
            </a:endParaRPr>
          </a:p>
          <a:p>
            <a:pPr marL="25336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Calibri"/>
                <a:cs typeface="Calibri"/>
              </a:rPr>
              <a:t>powers.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8691" y="1633357"/>
            <a:ext cx="7063105" cy="1428115"/>
          </a:xfrm>
          <a:prstGeom prst="rect"/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10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55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EDUCATIONAL</a:t>
            </a:r>
            <a:r>
              <a:rPr dirty="0" sz="4000" spc="-50">
                <a:latin typeface="Arial"/>
                <a:cs typeface="Arial"/>
              </a:rPr>
              <a:t> </a:t>
            </a:r>
            <a:r>
              <a:rPr dirty="0" sz="400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2021-06-20T17:19:23Z</dcterms:created>
  <dcterms:modified xsi:type="dcterms:W3CDTF">2021-06-20T17:19:23Z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2021-06-20T00:00:00Z</vt:filetime>
  </property>
</Properties>
</file>