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2" roundtripDataSignature="AMtx7mglw99VzqHjFWdzaSI/JgcDI4/vQ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2"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hi-I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0" name="Google Shape;90;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91" name="Google Shape;91;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hi-IN"/>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0" name="Google Shape;100;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9" name="Google Shape;109;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8" name="Google Shape;11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7" name="Google Shape;127;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9: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5" name="Google Shape;135;p9:notes"/>
          <p:cNvSpPr txBox="1"/>
          <p:nvPr>
            <p:ph idx="1" type="body"/>
          </p:nvPr>
        </p:nvSpPr>
        <p:spPr>
          <a:xfrm>
            <a:off x="731520" y="4560570"/>
            <a:ext cx="5852100" cy="4320600"/>
          </a:xfrm>
          <a:prstGeom prst="rect">
            <a:avLst/>
          </a:prstGeom>
          <a:noFill/>
          <a:ln>
            <a:noFill/>
          </a:ln>
        </p:spPr>
        <p:txBody>
          <a:bodyPr anchorCtr="0" anchor="t" bIns="96625" lIns="96625" spcFirstLastPara="1" rIns="96625" wrap="square" tIns="96625">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5" name="Shape 15"/>
        <p:cNvGrpSpPr/>
        <p:nvPr/>
      </p:nvGrpSpPr>
      <p:grpSpPr>
        <a:xfrm>
          <a:off x="0" y="0"/>
          <a:ext cx="0" cy="0"/>
          <a:chOff x="0" y="0"/>
          <a:chExt cx="0" cy="0"/>
        </a:xfrm>
      </p:grpSpPr>
      <p:sp>
        <p:nvSpPr>
          <p:cNvPr id="16" name="Google Shape;16;p11"/>
          <p:cNvSpPr txBox="1"/>
          <p:nvPr>
            <p:ph type="title"/>
          </p:nvPr>
        </p:nvSpPr>
        <p:spPr>
          <a:xfrm>
            <a:off x="311700" y="593367"/>
            <a:ext cx="8520600" cy="7636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Clr>
                <a:schemeClr val="dk1"/>
              </a:buClr>
              <a:buSzPts val="2800"/>
              <a:buFont typeface="Calibri"/>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7" name="Google Shape;17;p1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Clr>
                <a:schemeClr val="dk1"/>
              </a:buClr>
              <a:buSzPts val="1800"/>
              <a:buChar char="●"/>
              <a:defRPr/>
            </a:lvl1pPr>
            <a:lvl2pPr indent="-317500" lvl="1" marL="914400" algn="l">
              <a:lnSpc>
                <a:spcPct val="115000"/>
              </a:lnSpc>
              <a:spcBef>
                <a:spcPts val="2133"/>
              </a:spcBef>
              <a:spcAft>
                <a:spcPts val="0"/>
              </a:spcAft>
              <a:buClr>
                <a:schemeClr val="dk1"/>
              </a:buClr>
              <a:buSzPts val="1400"/>
              <a:buChar char="○"/>
              <a:defRPr/>
            </a:lvl2pPr>
            <a:lvl3pPr indent="-317500" lvl="2" marL="1371600" algn="l">
              <a:lnSpc>
                <a:spcPct val="115000"/>
              </a:lnSpc>
              <a:spcBef>
                <a:spcPts val="2133"/>
              </a:spcBef>
              <a:spcAft>
                <a:spcPts val="0"/>
              </a:spcAft>
              <a:buClr>
                <a:schemeClr val="dk1"/>
              </a:buClr>
              <a:buSzPts val="1400"/>
              <a:buChar char="■"/>
              <a:defRPr/>
            </a:lvl3pPr>
            <a:lvl4pPr indent="-317500" lvl="3" marL="1828800" algn="l">
              <a:lnSpc>
                <a:spcPct val="115000"/>
              </a:lnSpc>
              <a:spcBef>
                <a:spcPts val="2133"/>
              </a:spcBef>
              <a:spcAft>
                <a:spcPts val="0"/>
              </a:spcAft>
              <a:buClr>
                <a:schemeClr val="dk1"/>
              </a:buClr>
              <a:buSzPts val="1400"/>
              <a:buChar char="●"/>
              <a:defRPr/>
            </a:lvl4pPr>
            <a:lvl5pPr indent="-317500" lvl="4" marL="2286000" algn="l">
              <a:lnSpc>
                <a:spcPct val="115000"/>
              </a:lnSpc>
              <a:spcBef>
                <a:spcPts val="2133"/>
              </a:spcBef>
              <a:spcAft>
                <a:spcPts val="0"/>
              </a:spcAft>
              <a:buClr>
                <a:schemeClr val="dk1"/>
              </a:buClr>
              <a:buSzPts val="1400"/>
              <a:buChar char="○"/>
              <a:defRPr/>
            </a:lvl5pPr>
            <a:lvl6pPr indent="-317500" lvl="5" marL="2743200" algn="l">
              <a:lnSpc>
                <a:spcPct val="115000"/>
              </a:lnSpc>
              <a:spcBef>
                <a:spcPts val="2133"/>
              </a:spcBef>
              <a:spcAft>
                <a:spcPts val="0"/>
              </a:spcAft>
              <a:buClr>
                <a:schemeClr val="dk1"/>
              </a:buClr>
              <a:buSzPts val="1400"/>
              <a:buChar char="■"/>
              <a:defRPr/>
            </a:lvl6pPr>
            <a:lvl7pPr indent="-317500" lvl="6" marL="3200400" algn="l">
              <a:lnSpc>
                <a:spcPct val="115000"/>
              </a:lnSpc>
              <a:spcBef>
                <a:spcPts val="2133"/>
              </a:spcBef>
              <a:spcAft>
                <a:spcPts val="0"/>
              </a:spcAft>
              <a:buClr>
                <a:schemeClr val="dk1"/>
              </a:buClr>
              <a:buSzPts val="1400"/>
              <a:buChar char="●"/>
              <a:defRPr/>
            </a:lvl7pPr>
            <a:lvl8pPr indent="-317500" lvl="7" marL="3657600" algn="l">
              <a:lnSpc>
                <a:spcPct val="115000"/>
              </a:lnSpc>
              <a:spcBef>
                <a:spcPts val="2133"/>
              </a:spcBef>
              <a:spcAft>
                <a:spcPts val="0"/>
              </a:spcAft>
              <a:buClr>
                <a:schemeClr val="dk1"/>
              </a:buClr>
              <a:buSzPts val="1400"/>
              <a:buChar char="○"/>
              <a:defRPr/>
            </a:lvl8pPr>
            <a:lvl9pPr indent="-317500" lvl="8" marL="4114800" algn="l">
              <a:lnSpc>
                <a:spcPct val="115000"/>
              </a:lnSpc>
              <a:spcBef>
                <a:spcPts val="2133"/>
              </a:spcBef>
              <a:spcAft>
                <a:spcPts val="2133"/>
              </a:spcAft>
              <a:buClr>
                <a:schemeClr val="dk1"/>
              </a:buClr>
              <a:buSzPts val="1400"/>
              <a:buChar char="■"/>
              <a:defRPr/>
            </a:lvl9pPr>
          </a:lstStyle>
          <a:p/>
        </p:txBody>
      </p:sp>
      <p:sp>
        <p:nvSpPr>
          <p:cNvPr id="18" name="Google Shape;18;p11"/>
          <p:cNvSpPr txBox="1"/>
          <p:nvPr>
            <p:ph idx="12" type="sldNum"/>
          </p:nvPr>
        </p:nvSpPr>
        <p:spPr>
          <a:xfrm>
            <a:off x="8472458" y="6217623"/>
            <a:ext cx="548700" cy="524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333"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333"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333"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333"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333"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333"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333"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333"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333"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9" name="Shape 69"/>
        <p:cNvGrpSpPr/>
        <p:nvPr/>
      </p:nvGrpSpPr>
      <p:grpSpPr>
        <a:xfrm>
          <a:off x="0" y="0"/>
          <a:ext cx="0" cy="0"/>
          <a:chOff x="0" y="0"/>
          <a:chExt cx="0" cy="0"/>
        </a:xfrm>
      </p:grpSpPr>
      <p:sp>
        <p:nvSpPr>
          <p:cNvPr id="70" name="Google Shape;70;p2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0"/>
          <p:cNvSpPr/>
          <p:nvPr>
            <p:ph idx="2" type="pic"/>
          </p:nvPr>
        </p:nvSpPr>
        <p:spPr>
          <a:xfrm>
            <a:off x="1792288" y="612775"/>
            <a:ext cx="5486400" cy="4114800"/>
          </a:xfrm>
          <a:prstGeom prst="rect">
            <a:avLst/>
          </a:prstGeom>
          <a:noFill/>
          <a:ln>
            <a:noFill/>
          </a:ln>
        </p:spPr>
      </p:sp>
      <p:sp>
        <p:nvSpPr>
          <p:cNvPr id="72" name="Google Shape;72;p2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73" name="Google Shape;73;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6" name="Shape 76"/>
        <p:cNvGrpSpPr/>
        <p:nvPr/>
      </p:nvGrpSpPr>
      <p:grpSpPr>
        <a:xfrm>
          <a:off x="0" y="0"/>
          <a:ext cx="0" cy="0"/>
          <a:chOff x="0" y="0"/>
          <a:chExt cx="0" cy="0"/>
        </a:xfrm>
      </p:grpSpPr>
      <p:sp>
        <p:nvSpPr>
          <p:cNvPr id="77" name="Google Shape;77;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9" name="Google Shape;79;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2" name="Shape 82"/>
        <p:cNvGrpSpPr/>
        <p:nvPr/>
      </p:nvGrpSpPr>
      <p:grpSpPr>
        <a:xfrm>
          <a:off x="0" y="0"/>
          <a:ext cx="0" cy="0"/>
          <a:chOff x="0" y="0"/>
          <a:chExt cx="0" cy="0"/>
        </a:xfrm>
      </p:grpSpPr>
      <p:sp>
        <p:nvSpPr>
          <p:cNvPr id="83" name="Google Shape;83;p2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2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5" name="Google Shape;85;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2" name="Google Shape;22;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5" name="Shape 25"/>
        <p:cNvGrpSpPr/>
        <p:nvPr/>
      </p:nvGrpSpPr>
      <p:grpSpPr>
        <a:xfrm>
          <a:off x="0" y="0"/>
          <a:ext cx="0" cy="0"/>
          <a:chOff x="0" y="0"/>
          <a:chExt cx="0" cy="0"/>
        </a:xfrm>
      </p:grpSpPr>
      <p:sp>
        <p:nvSpPr>
          <p:cNvPr id="26" name="Google Shape;26;p1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28" name="Google Shape;28;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1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34" name="Google Shape;34;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40" name="Google Shape;40;p1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41" name="Google Shape;41;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1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7" name="Google Shape;47;p1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8" name="Google Shape;48;p1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9" name="Google Shape;49;p1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50" name="Google Shape;50;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2" name="Shape 62"/>
        <p:cNvGrpSpPr/>
        <p:nvPr/>
      </p:nvGrpSpPr>
      <p:grpSpPr>
        <a:xfrm>
          <a:off x="0" y="0"/>
          <a:ext cx="0" cy="0"/>
          <a:chOff x="0" y="0"/>
          <a:chExt cx="0" cy="0"/>
        </a:xfrm>
      </p:grpSpPr>
      <p:sp>
        <p:nvSpPr>
          <p:cNvPr id="63" name="Google Shape;63;p1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65" name="Google Shape;65;p1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6" name="Google Shape;66;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hi-I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jpg"/><Relationship Id="rId5"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jp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jp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pic>
        <p:nvPicPr>
          <p:cNvPr id="93" name="Google Shape;93;p1"/>
          <p:cNvPicPr preferRelativeResize="0"/>
          <p:nvPr/>
        </p:nvPicPr>
        <p:blipFill rotWithShape="1">
          <a:blip r:embed="rId3">
            <a:alphaModFix/>
          </a:blip>
          <a:srcRect b="0" l="0" r="0" t="0"/>
          <a:stretch/>
        </p:blipFill>
        <p:spPr>
          <a:xfrm>
            <a:off x="0" y="5254175"/>
            <a:ext cx="9144000" cy="1603827"/>
          </a:xfrm>
          <a:prstGeom prst="rect">
            <a:avLst/>
          </a:prstGeom>
          <a:noFill/>
          <a:ln>
            <a:noFill/>
          </a:ln>
        </p:spPr>
      </p:pic>
      <p:pic>
        <p:nvPicPr>
          <p:cNvPr descr="maxresdefault.jpg" id="94" name="Google Shape;94;p1"/>
          <p:cNvPicPr preferRelativeResize="0"/>
          <p:nvPr/>
        </p:nvPicPr>
        <p:blipFill rotWithShape="1">
          <a:blip r:embed="rId4">
            <a:alphaModFix/>
          </a:blip>
          <a:srcRect b="0" l="0" r="0" t="0"/>
          <a:stretch/>
        </p:blipFill>
        <p:spPr>
          <a:xfrm>
            <a:off x="2" y="1271147"/>
            <a:ext cx="4500562" cy="4206759"/>
          </a:xfrm>
          <a:prstGeom prst="rect">
            <a:avLst/>
          </a:prstGeom>
          <a:noFill/>
          <a:ln>
            <a:noFill/>
          </a:ln>
        </p:spPr>
      </p:pic>
      <p:sp>
        <p:nvSpPr>
          <p:cNvPr id="95" name="Google Shape;95;p1"/>
          <p:cNvSpPr txBox="1"/>
          <p:nvPr/>
        </p:nvSpPr>
        <p:spPr>
          <a:xfrm>
            <a:off x="4499992" y="2708920"/>
            <a:ext cx="4644009" cy="3003264"/>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2000"/>
              <a:buFont typeface="Arial"/>
              <a:buNone/>
            </a:pPr>
            <a:r>
              <a:rPr b="1" i="0" lang="hi-IN" sz="2000" u="none" cap="none" strike="noStrike">
                <a:solidFill>
                  <a:srgbClr val="000000"/>
                </a:solidFill>
                <a:latin typeface="Calibri"/>
                <a:ea typeface="Calibri"/>
                <a:cs typeface="Calibri"/>
                <a:sym typeface="Calibri"/>
              </a:rPr>
              <a:t>CLASS: 5</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1" i="0" lang="hi-IN" sz="2000" u="none" cap="none" strike="noStrike">
                <a:solidFill>
                  <a:srgbClr val="000000"/>
                </a:solidFill>
                <a:latin typeface="Calibri"/>
                <a:ea typeface="Calibri"/>
                <a:cs typeface="Calibri"/>
                <a:sym typeface="Calibri"/>
              </a:rPr>
              <a:t>SUBJECT : HINDI</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1" i="0" lang="hi-IN" sz="2000" u="none" cap="none" strike="noStrike">
                <a:solidFill>
                  <a:srgbClr val="000000"/>
                </a:solidFill>
                <a:latin typeface="Calibri"/>
                <a:ea typeface="Calibri"/>
                <a:cs typeface="Calibri"/>
                <a:sym typeface="Calibri"/>
              </a:rPr>
              <a:t>CHAPTER NUMBER:7 </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1" i="0" lang="hi-IN" sz="2000" u="none" cap="none" strike="noStrike">
                <a:solidFill>
                  <a:srgbClr val="000000"/>
                </a:solidFill>
                <a:latin typeface="Calibri"/>
                <a:ea typeface="Calibri"/>
                <a:cs typeface="Calibri"/>
                <a:sym typeface="Calibri"/>
              </a:rPr>
              <a:t>TOPIC: </a:t>
            </a:r>
            <a:r>
              <a:rPr b="1" i="0" lang="hi-IN" sz="2000" u="none" cap="none" strike="noStrike">
                <a:solidFill>
                  <a:schemeClr val="dk1"/>
                </a:solidFill>
                <a:latin typeface="Calibri"/>
                <a:ea typeface="Calibri"/>
                <a:cs typeface="Calibri"/>
                <a:sym typeface="Calibri"/>
              </a:rPr>
              <a:t>स्वतंत्रता का महत्व </a:t>
            </a:r>
            <a:endParaRPr b="1" i="0" sz="2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1" i="0" lang="hi-IN" sz="2000" u="none" cap="none" strike="noStrike">
                <a:solidFill>
                  <a:srgbClr val="000000"/>
                </a:solidFill>
                <a:latin typeface="Calibri"/>
                <a:ea typeface="Calibri"/>
                <a:cs typeface="Calibri"/>
                <a:sym typeface="Calibri"/>
              </a:rPr>
              <a:t>SUB TOPIC: लिखित </a:t>
            </a:r>
            <a:r>
              <a:rPr b="1" i="0" lang="hi-IN" sz="2000" u="none" cap="none" strike="noStrike">
                <a:solidFill>
                  <a:schemeClr val="dk1"/>
                </a:solidFill>
                <a:latin typeface="Calibri"/>
                <a:ea typeface="Calibri"/>
                <a:cs typeface="Calibri"/>
                <a:sym typeface="Calibri"/>
              </a:rPr>
              <a:t>प्रश्नोत्तर,</a:t>
            </a:r>
            <a:r>
              <a:rPr b="1" lang="hi-IN" sz="2000">
                <a:solidFill>
                  <a:schemeClr val="dk1"/>
                </a:solidFill>
                <a:latin typeface="Calibri"/>
                <a:ea typeface="Calibri"/>
                <a:cs typeface="Calibri"/>
                <a:sym typeface="Calibri"/>
              </a:rPr>
              <a:t>भाषाज्ञान</a:t>
            </a:r>
            <a:r>
              <a:rPr b="1" i="0" lang="hi-IN" sz="2000" u="none" cap="none" strike="noStrike">
                <a:solidFill>
                  <a:schemeClr val="dk1"/>
                </a:solidFill>
                <a:latin typeface="Calibri"/>
                <a:ea typeface="Calibri"/>
                <a:cs typeface="Calibri"/>
                <a:sym typeface="Calibri"/>
              </a:rPr>
              <a:t> </a:t>
            </a:r>
            <a:endParaRPr b="1" i="0" sz="2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rPr b="1" i="0" lang="hi-IN" sz="2400" u="none" cap="none" strike="noStrike">
                <a:solidFill>
                  <a:srgbClr val="FF0000"/>
                </a:solidFill>
                <a:latin typeface="Calibri"/>
                <a:ea typeface="Calibri"/>
                <a:cs typeface="Calibri"/>
                <a:sym typeface="Calibri"/>
              </a:rPr>
              <a:t> </a:t>
            </a:r>
            <a:r>
              <a:rPr b="1" i="0" lang="hi-IN" sz="20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1" i="0" lang="hi-IN" sz="2000" u="none" cap="none" strike="noStrike">
                <a:solidFill>
                  <a:srgbClr val="000000"/>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hi-IN" sz="2000" u="none" cap="none" strike="noStrike">
                <a:solidFill>
                  <a:srgbClr val="000000"/>
                </a:solidFill>
                <a:latin typeface="Calibri"/>
                <a:ea typeface="Calibri"/>
                <a:cs typeface="Calibri"/>
                <a:sym typeface="Calibri"/>
              </a:rPr>
              <a:t>                </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1" i="0" lang="hi-IN" sz="2000" u="none" cap="none" strike="noStrike">
                <a:solidFill>
                  <a:srgbClr val="000000"/>
                </a:solidFill>
                <a:latin typeface="Calibri"/>
                <a:ea typeface="Calibri"/>
                <a:cs typeface="Calibri"/>
                <a:sym typeface="Calibri"/>
              </a:rPr>
              <a:t>               </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hi-IN" sz="20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hi-IN" sz="20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hi-IN" sz="2000" u="none" cap="none" strike="noStrike">
                <a:solidFill>
                  <a:srgbClr val="000000"/>
                </a:solidFill>
                <a:latin typeface="Arial"/>
                <a:ea typeface="Arial"/>
                <a:cs typeface="Arial"/>
                <a:sym typeface="Arial"/>
              </a:rPr>
              <a:t>                                            </a:t>
            </a:r>
            <a:endParaRPr b="1" i="0" sz="2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89"/>
              <a:buFont typeface="Arial"/>
              <a:buNone/>
            </a:pPr>
            <a:r>
              <a:rPr b="1" i="0" lang="hi-IN" sz="2489" u="none" cap="none" strike="noStrike">
                <a:solidFill>
                  <a:schemeClr val="dk1"/>
                </a:solidFill>
                <a:latin typeface="Arial"/>
                <a:ea typeface="Arial"/>
                <a:cs typeface="Arial"/>
                <a:sym typeface="Arial"/>
              </a:rPr>
              <a:t>               </a:t>
            </a:r>
            <a:endParaRPr b="1" i="0" sz="2000" u="none" cap="none" strike="noStrike">
              <a:solidFill>
                <a:srgbClr val="000000"/>
              </a:solidFill>
              <a:latin typeface="Arial"/>
              <a:ea typeface="Arial"/>
              <a:cs typeface="Arial"/>
              <a:sym typeface="Arial"/>
            </a:endParaRPr>
          </a:p>
        </p:txBody>
      </p:sp>
      <p:sp>
        <p:nvSpPr>
          <p:cNvPr id="96" name="Google Shape;96;p1"/>
          <p:cNvSpPr/>
          <p:nvPr/>
        </p:nvSpPr>
        <p:spPr>
          <a:xfrm>
            <a:off x="1475656" y="142855"/>
            <a:ext cx="8064896" cy="95410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hi-IN" sz="2800" u="none" cap="none" strike="noStrike">
                <a:solidFill>
                  <a:srgbClr val="FF0000"/>
                </a:solidFill>
                <a:latin typeface="Calibri"/>
                <a:ea typeface="Calibri"/>
                <a:cs typeface="Calibri"/>
                <a:sym typeface="Calibri"/>
              </a:rPr>
              <a:t>पाठ-7 स्वतंत्रता का महत्व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1" i="0" lang="hi-IN" sz="2800" u="none" cap="none" strike="noStrike">
                <a:solidFill>
                  <a:schemeClr val="dk1"/>
                </a:solidFill>
                <a:latin typeface="Calibri"/>
                <a:ea typeface="Calibri"/>
                <a:cs typeface="Calibri"/>
                <a:sym typeface="Calibri"/>
              </a:rPr>
              <a:t>लिखित प्रश्नोत्तर ,</a:t>
            </a:r>
            <a:r>
              <a:rPr b="1" lang="hi-IN" sz="2800">
                <a:solidFill>
                  <a:schemeClr val="dk1"/>
                </a:solidFill>
                <a:latin typeface="Calibri"/>
                <a:ea typeface="Calibri"/>
                <a:cs typeface="Calibri"/>
                <a:sym typeface="Calibri"/>
              </a:rPr>
              <a:t>भाषाज्ञान</a:t>
            </a:r>
            <a:endParaRPr b="1" i="0" sz="2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Arial"/>
              <a:buNone/>
            </a:pPr>
            <a:r>
              <a:t/>
            </a:r>
            <a:endParaRPr b="1" i="0" sz="2800" u="none" cap="none" strike="noStrike">
              <a:solidFill>
                <a:schemeClr val="dk1"/>
              </a:solidFill>
              <a:latin typeface="Calibri"/>
              <a:ea typeface="Calibri"/>
              <a:cs typeface="Calibri"/>
              <a:sym typeface="Calibri"/>
            </a:endParaRPr>
          </a:p>
        </p:txBody>
      </p:sp>
      <p:pic>
        <p:nvPicPr>
          <p:cNvPr descr="https://lh3.googleusercontent.com/tJuEFksCsFvUSHd3nh0vGYDhR9l5LVni_a3yWTTz9FXMc0GkuKNVxxQJ65cENgeONQCjz6sLTsyOraOcpYZN3vzZYaxPCG3qg5h0GKPqgjfWdqF7gEhleYZrt5FbooWkLZuP1js=s0" id="97" name="Google Shape;97;p1"/>
          <p:cNvPicPr preferRelativeResize="0"/>
          <p:nvPr/>
        </p:nvPicPr>
        <p:blipFill rotWithShape="1">
          <a:blip r:embed="rId5">
            <a:alphaModFix/>
          </a:blip>
          <a:srcRect b="0" l="0" r="0" t="0"/>
          <a:stretch/>
        </p:blipFill>
        <p:spPr>
          <a:xfrm>
            <a:off x="7308304" y="188640"/>
            <a:ext cx="1691680" cy="75753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t/>
            </a:r>
            <a:endParaRPr/>
          </a:p>
        </p:txBody>
      </p:sp>
      <p:sp>
        <p:nvSpPr>
          <p:cNvPr id="103" name="Google Shape;103;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139700" lvl="0" marL="342900" rtl="0" algn="l">
              <a:lnSpc>
                <a:spcPct val="100000"/>
              </a:lnSpc>
              <a:spcBef>
                <a:spcPts val="0"/>
              </a:spcBef>
              <a:spcAft>
                <a:spcPts val="0"/>
              </a:spcAft>
              <a:buClr>
                <a:schemeClr val="dk1"/>
              </a:buClr>
              <a:buSzPts val="3200"/>
              <a:buNone/>
            </a:pPr>
            <a:r>
              <a:t/>
            </a:r>
            <a:endParaRPr/>
          </a:p>
        </p:txBody>
      </p:sp>
      <p:pic>
        <p:nvPicPr>
          <p:cNvPr descr="feb9fc67ddd656726f2f39df43051642.jpg" id="104" name="Google Shape;104;p5"/>
          <p:cNvPicPr preferRelativeResize="0"/>
          <p:nvPr/>
        </p:nvPicPr>
        <p:blipFill rotWithShape="1">
          <a:blip r:embed="rId3">
            <a:alphaModFix/>
          </a:blip>
          <a:srcRect b="0" l="0" r="0" t="0"/>
          <a:stretch/>
        </p:blipFill>
        <p:spPr>
          <a:xfrm>
            <a:off x="0" y="0"/>
            <a:ext cx="9144000" cy="6858000"/>
          </a:xfrm>
          <a:prstGeom prst="rect">
            <a:avLst/>
          </a:prstGeom>
          <a:noFill/>
          <a:ln>
            <a:noFill/>
          </a:ln>
        </p:spPr>
      </p:pic>
      <p:pic>
        <p:nvPicPr>
          <p:cNvPr descr="https://lh3.googleusercontent.com/tJuEFksCsFvUSHd3nh0vGYDhR9l5LVni_a3yWTTz9FXMc0GkuKNVxxQJ65cENgeONQCjz6sLTsyOraOcpYZN3vzZYaxPCG3qg5h0GKPqgjfWdqF7gEhleYZrt5FbooWkLZuP1js=s0" id="105" name="Google Shape;105;p5"/>
          <p:cNvPicPr preferRelativeResize="0"/>
          <p:nvPr/>
        </p:nvPicPr>
        <p:blipFill rotWithShape="1">
          <a:blip r:embed="rId4">
            <a:alphaModFix/>
          </a:blip>
          <a:srcRect b="0" l="0" r="0" t="0"/>
          <a:stretch/>
        </p:blipFill>
        <p:spPr>
          <a:xfrm>
            <a:off x="7308304" y="188640"/>
            <a:ext cx="1691680" cy="757536"/>
          </a:xfrm>
          <a:prstGeom prst="rect">
            <a:avLst/>
          </a:prstGeom>
          <a:noFill/>
          <a:ln>
            <a:noFill/>
          </a:ln>
        </p:spPr>
      </p:pic>
      <p:sp>
        <p:nvSpPr>
          <p:cNvPr id="106" name="Google Shape;106;p5"/>
          <p:cNvSpPr txBox="1"/>
          <p:nvPr/>
        </p:nvSpPr>
        <p:spPr>
          <a:xfrm>
            <a:off x="611560" y="548680"/>
            <a:ext cx="8136900" cy="526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0" i="0" lang="hi-IN" sz="2800" u="none" cap="none" strike="noStrike">
                <a:solidFill>
                  <a:schemeClr val="lt1"/>
                </a:solidFill>
                <a:latin typeface="Calibri"/>
                <a:ea typeface="Calibri"/>
                <a:cs typeface="Calibri"/>
                <a:sym typeface="Calibri"/>
              </a:rPr>
              <a:t>ख) कहानी का शीर्षक है 'स्वतंत्रता का महत्व‘</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0" i="0" lang="hi-IN" sz="2800" u="none" cap="none" strike="noStrike">
                <a:solidFill>
                  <a:schemeClr val="lt1"/>
                </a:solidFill>
                <a:latin typeface="Calibri"/>
                <a:ea typeface="Calibri"/>
                <a:cs typeface="Calibri"/>
                <a:sym typeface="Calibri"/>
              </a:rPr>
              <a:t> इसका क्या अर्थ है? इस कहानी का कोई और शीर्षक रखना हो, तो आप इसका क्या शीर्षक रखेंगे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0" i="0" lang="hi-IN" sz="2800" u="none" cap="none" strike="noStrike">
                <a:solidFill>
                  <a:schemeClr val="lt1"/>
                </a:solidFill>
                <a:latin typeface="Calibri"/>
                <a:ea typeface="Calibri"/>
                <a:cs typeface="Calibri"/>
                <a:sym typeface="Calibri"/>
              </a:rPr>
              <a:t>उ.  कहानी का शीर्षक 'स्वतंत्रता का महत्व' इसका यह अर्थ है कि यह कहानी जीवन में आज़ादी की आवश्यकता को दर्शा रही है। स्वतंत्रता सभी प्राणियों का जन्मजात अधिकार है। इस कहानी में पिंजरे बंद चिड़िया के कष्ट को राधा ने स्वयं कमरे में बंद रहने पर महसूस किया है और उसे आज़ादी का महत्व पता</a:t>
            </a:r>
            <a:r>
              <a:rPr lang="hi-IN"/>
              <a:t>   </a:t>
            </a:r>
            <a:r>
              <a:rPr b="0" i="0" lang="hi-IN" sz="2800" u="none" cap="none" strike="noStrike">
                <a:solidFill>
                  <a:schemeClr val="lt1"/>
                </a:solidFill>
                <a:latin typeface="Calibri"/>
                <a:ea typeface="Calibri"/>
                <a:cs typeface="Calibri"/>
                <a:sym typeface="Calibri"/>
              </a:rPr>
              <a:t>चला है। </a:t>
            </a:r>
            <a:endParaRPr b="0" i="0" sz="2800" u="none" cap="none" strike="noStrike">
              <a:solidFill>
                <a:schemeClr val="lt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Arial"/>
              <a:buNone/>
            </a:pPr>
            <a:r>
              <a:rPr b="0" i="0" lang="hi-IN" sz="2800" u="none" cap="none" strike="noStrike">
                <a:solidFill>
                  <a:schemeClr val="lt1"/>
                </a:solidFill>
                <a:latin typeface="Calibri"/>
                <a:ea typeface="Calibri"/>
                <a:cs typeface="Calibri"/>
                <a:sym typeface="Calibri"/>
              </a:rPr>
              <a:t>इस कहानी का कोई और शीर्षक रखना हो तो हम इस प्रकार रख सकते हैं- 'हम आज़ाद हैं' 'चिड़िया की आज़ादी',   'मुझे कैद न करो' आदि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t/>
            </a:r>
            <a:endParaRPr/>
          </a:p>
        </p:txBody>
      </p:sp>
      <p:sp>
        <p:nvSpPr>
          <p:cNvPr id="112" name="Google Shape;112;p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139700" lvl="0" marL="342900" rtl="0" algn="l">
              <a:lnSpc>
                <a:spcPct val="100000"/>
              </a:lnSpc>
              <a:spcBef>
                <a:spcPts val="0"/>
              </a:spcBef>
              <a:spcAft>
                <a:spcPts val="0"/>
              </a:spcAft>
              <a:buClr>
                <a:schemeClr val="dk1"/>
              </a:buClr>
              <a:buSzPts val="3200"/>
              <a:buNone/>
            </a:pPr>
            <a:r>
              <a:t/>
            </a:r>
            <a:endParaRPr/>
          </a:p>
        </p:txBody>
      </p:sp>
      <p:pic>
        <p:nvPicPr>
          <p:cNvPr descr="feb9fc67ddd656726f2f39df43051642.jpg" id="113" name="Google Shape;113;p6"/>
          <p:cNvPicPr preferRelativeResize="0"/>
          <p:nvPr/>
        </p:nvPicPr>
        <p:blipFill rotWithShape="1">
          <a:blip r:embed="rId3">
            <a:alphaModFix/>
          </a:blip>
          <a:srcRect b="0" l="0" r="0" t="0"/>
          <a:stretch/>
        </p:blipFill>
        <p:spPr>
          <a:xfrm>
            <a:off x="0" y="0"/>
            <a:ext cx="9144000" cy="6858000"/>
          </a:xfrm>
          <a:prstGeom prst="rect">
            <a:avLst/>
          </a:prstGeom>
          <a:noFill/>
          <a:ln>
            <a:noFill/>
          </a:ln>
        </p:spPr>
      </p:pic>
      <p:pic>
        <p:nvPicPr>
          <p:cNvPr descr="https://lh3.googleusercontent.com/tJuEFksCsFvUSHd3nh0vGYDhR9l5LVni_a3yWTTz9FXMc0GkuKNVxxQJ65cENgeONQCjz6sLTsyOraOcpYZN3vzZYaxPCG3qg5h0GKPqgjfWdqF7gEhleYZrt5FbooWkLZuP1js=s0" id="114" name="Google Shape;114;p6"/>
          <p:cNvPicPr preferRelativeResize="0"/>
          <p:nvPr/>
        </p:nvPicPr>
        <p:blipFill rotWithShape="1">
          <a:blip r:embed="rId4">
            <a:alphaModFix/>
          </a:blip>
          <a:srcRect b="0" l="0" r="0" t="0"/>
          <a:stretch/>
        </p:blipFill>
        <p:spPr>
          <a:xfrm>
            <a:off x="7308304" y="188640"/>
            <a:ext cx="1691680" cy="757536"/>
          </a:xfrm>
          <a:prstGeom prst="rect">
            <a:avLst/>
          </a:prstGeom>
          <a:noFill/>
          <a:ln>
            <a:noFill/>
          </a:ln>
        </p:spPr>
      </p:pic>
      <p:sp>
        <p:nvSpPr>
          <p:cNvPr id="115" name="Google Shape;115;p6"/>
          <p:cNvSpPr txBox="1"/>
          <p:nvPr/>
        </p:nvSpPr>
        <p:spPr>
          <a:xfrm>
            <a:off x="1115616" y="692696"/>
            <a:ext cx="6984776" cy="510909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0" i="0" lang="hi-IN" sz="2800" u="none" cap="none" strike="noStrike">
                <a:solidFill>
                  <a:schemeClr val="lt1"/>
                </a:solidFill>
                <a:latin typeface="Calibri"/>
                <a:ea typeface="Calibri"/>
                <a:cs typeface="Calibri"/>
                <a:sym typeface="Calibri"/>
              </a:rPr>
              <a:t>भाषाज्ञान</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0" i="0" lang="hi-IN" sz="2800" u="none" cap="none" strike="noStrike">
                <a:solidFill>
                  <a:schemeClr val="lt1"/>
                </a:solidFill>
                <a:latin typeface="Calibri"/>
                <a:ea typeface="Calibri"/>
                <a:cs typeface="Calibri"/>
                <a:sym typeface="Calibri"/>
              </a:rPr>
              <a:t>१.'पेड़ पर सुंदर चिड़िया बैठी है'। इस वाक्य में 'सुंदर' शब्द चिड़िया की विशेषता बता रहा है। आप भी उचित विशेषता वाले शब्द, नीचे लिखे शब्दों में से चुनकर गोलाकार आकृति में लिखिए। (काला ,चौकोर ,चालाक ,खूबसूरत)</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0" i="0" lang="hi-IN" sz="2800" u="none" cap="none" strike="noStrike">
                <a:solidFill>
                  <a:schemeClr val="lt1"/>
                </a:solidFill>
                <a:latin typeface="Calibri"/>
                <a:ea typeface="Calibri"/>
                <a:cs typeface="Calibri"/>
                <a:sym typeface="Calibri"/>
              </a:rPr>
              <a:t>काला  -बादल</a:t>
            </a:r>
            <a:endParaRPr b="0" i="0" sz="2800" u="none" cap="none" strike="noStrike">
              <a:solidFill>
                <a:schemeClr val="lt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Arial"/>
              <a:buNone/>
            </a:pPr>
            <a:r>
              <a:rPr b="0" i="0" lang="hi-IN" sz="2800" u="none" cap="none" strike="noStrike">
                <a:solidFill>
                  <a:schemeClr val="lt1"/>
                </a:solidFill>
                <a:latin typeface="Calibri"/>
                <a:ea typeface="Calibri"/>
                <a:cs typeface="Calibri"/>
                <a:sym typeface="Calibri"/>
              </a:rPr>
              <a:t>मोटी -बिल्ली</a:t>
            </a:r>
            <a:endParaRPr b="0" i="0" sz="2800" u="none" cap="none" strike="noStrike">
              <a:solidFill>
                <a:schemeClr val="lt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Arial"/>
              <a:buNone/>
            </a:pPr>
            <a:r>
              <a:rPr b="0" i="0" lang="hi-IN" sz="2800" u="none" cap="none" strike="noStrike">
                <a:solidFill>
                  <a:schemeClr val="lt1"/>
                </a:solidFill>
                <a:latin typeface="Calibri"/>
                <a:ea typeface="Calibri"/>
                <a:cs typeface="Calibri"/>
                <a:sym typeface="Calibri"/>
              </a:rPr>
              <a:t>खूबसूरत -लड़की</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0" i="0" lang="hi-IN" sz="2800" u="none" cap="none" strike="noStrike">
                <a:solidFill>
                  <a:schemeClr val="lt1"/>
                </a:solidFill>
                <a:latin typeface="Calibri"/>
                <a:ea typeface="Calibri"/>
                <a:cs typeface="Calibri"/>
                <a:sym typeface="Calibri"/>
              </a:rPr>
              <a:t>चौकोर - डिब्बा</a:t>
            </a:r>
            <a:endParaRPr b="0" i="0" sz="2800" u="none" cap="none" strike="noStrike">
              <a:solidFill>
                <a:schemeClr val="lt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Arial"/>
              <a:buNone/>
            </a:pPr>
            <a:r>
              <a:rPr b="0" i="0" lang="hi-IN" sz="2800" u="none" cap="none" strike="noStrike">
                <a:solidFill>
                  <a:schemeClr val="lt1"/>
                </a:solidFill>
                <a:latin typeface="Calibri"/>
                <a:ea typeface="Calibri"/>
                <a:cs typeface="Calibri"/>
                <a:sym typeface="Calibri"/>
              </a:rPr>
              <a:t>चालाक -लोमड़ी</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t/>
            </a:r>
            <a:endParaRPr/>
          </a:p>
        </p:txBody>
      </p:sp>
      <p:sp>
        <p:nvSpPr>
          <p:cNvPr id="121" name="Google Shape;121;p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139700" lvl="0" marL="342900" rtl="0" algn="l">
              <a:lnSpc>
                <a:spcPct val="100000"/>
              </a:lnSpc>
              <a:spcBef>
                <a:spcPts val="0"/>
              </a:spcBef>
              <a:spcAft>
                <a:spcPts val="0"/>
              </a:spcAft>
              <a:buClr>
                <a:schemeClr val="dk1"/>
              </a:buClr>
              <a:buSzPts val="3200"/>
              <a:buNone/>
            </a:pPr>
            <a:r>
              <a:t/>
            </a:r>
            <a:endParaRPr/>
          </a:p>
        </p:txBody>
      </p:sp>
      <p:pic>
        <p:nvPicPr>
          <p:cNvPr descr="feb9fc67ddd656726f2f39df43051642.jpg" id="122" name="Google Shape;122;p7"/>
          <p:cNvPicPr preferRelativeResize="0"/>
          <p:nvPr/>
        </p:nvPicPr>
        <p:blipFill rotWithShape="1">
          <a:blip r:embed="rId3">
            <a:alphaModFix/>
          </a:blip>
          <a:srcRect b="0" l="0" r="0" t="0"/>
          <a:stretch/>
        </p:blipFill>
        <p:spPr>
          <a:xfrm>
            <a:off x="0" y="0"/>
            <a:ext cx="9144000" cy="6858000"/>
          </a:xfrm>
          <a:prstGeom prst="rect">
            <a:avLst/>
          </a:prstGeom>
          <a:noFill/>
          <a:ln>
            <a:noFill/>
          </a:ln>
        </p:spPr>
      </p:pic>
      <p:pic>
        <p:nvPicPr>
          <p:cNvPr descr="https://lh3.googleusercontent.com/tJuEFksCsFvUSHd3nh0vGYDhR9l5LVni_a3yWTTz9FXMc0GkuKNVxxQJ65cENgeONQCjz6sLTsyOraOcpYZN3vzZYaxPCG3qg5h0GKPqgjfWdqF7gEhleYZrt5FbooWkLZuP1js=s0" id="123" name="Google Shape;123;p7"/>
          <p:cNvPicPr preferRelativeResize="0"/>
          <p:nvPr/>
        </p:nvPicPr>
        <p:blipFill rotWithShape="1">
          <a:blip r:embed="rId4">
            <a:alphaModFix/>
          </a:blip>
          <a:srcRect b="0" l="0" r="0" t="0"/>
          <a:stretch/>
        </p:blipFill>
        <p:spPr>
          <a:xfrm>
            <a:off x="7308304" y="188640"/>
            <a:ext cx="1691680" cy="757536"/>
          </a:xfrm>
          <a:prstGeom prst="rect">
            <a:avLst/>
          </a:prstGeom>
          <a:noFill/>
          <a:ln>
            <a:noFill/>
          </a:ln>
        </p:spPr>
      </p:pic>
      <p:sp>
        <p:nvSpPr>
          <p:cNvPr id="124" name="Google Shape;124;p7"/>
          <p:cNvSpPr txBox="1"/>
          <p:nvPr/>
        </p:nvSpPr>
        <p:spPr>
          <a:xfrm>
            <a:off x="611560" y="548680"/>
            <a:ext cx="8640900" cy="5264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hi-IN" sz="2400" u="none" cap="none" strike="noStrike">
                <a:solidFill>
                  <a:schemeClr val="lt1"/>
                </a:solidFill>
                <a:latin typeface="Calibri"/>
                <a:ea typeface="Calibri"/>
                <a:cs typeface="Calibri"/>
                <a:sym typeface="Calibri"/>
              </a:rPr>
              <a:t>2. पर' का अर्थ है – पराया, दूसरा या अन्य और 'स्व' का अर्थ है अपना । 'पर' से शब्द वने हैं - परतंत्र। परोपकार, परदेस, परलोक आदि। इस सभी शब्दों में 'पर' उपसर्ग इन्हीं अथों में प्रयुक्त हुआ</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hi-IN" sz="2400" u="none" cap="none" strike="noStrike">
                <a:solidFill>
                  <a:schemeClr val="lt1"/>
                </a:solidFill>
                <a:latin typeface="Calibri"/>
                <a:ea typeface="Calibri"/>
                <a:cs typeface="Calibri"/>
                <a:sym typeface="Calibri"/>
              </a:rPr>
              <a:t> है। इसी प्रकार 'स्व' उपसर्ग से भी उसी के आधार पर शब्द बनाइए स्वदेश, स्वस्थान ,स्वभाव आदि ।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hi-IN" sz="2400" u="none" cap="none" strike="noStrike">
                <a:solidFill>
                  <a:schemeClr val="lt1"/>
                </a:solidFill>
                <a:latin typeface="Calibri"/>
                <a:ea typeface="Calibri"/>
                <a:cs typeface="Calibri"/>
                <a:sym typeface="Calibri"/>
              </a:rPr>
              <a:t>3. कभी – कभी दो भाषाओं से मिलकर भी शब्द बन जाते हैं। ऐसे शब्दों को संकर शब्द कहा जाता है।</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hi-IN" sz="2400" u="none" cap="none" strike="noStrike">
                <a:solidFill>
                  <a:schemeClr val="lt1"/>
                </a:solidFill>
                <a:latin typeface="Calibri"/>
                <a:ea typeface="Calibri"/>
                <a:cs typeface="Calibri"/>
                <a:sym typeface="Calibri"/>
              </a:rPr>
              <a:t>जैसे- रेलगाड़ी  =रेल (अंग्रेजी) + गाड़ी (हिंदी)</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hi-IN" sz="2400" u="none" cap="none" strike="noStrike">
                <a:solidFill>
                  <a:schemeClr val="lt1"/>
                </a:solidFill>
                <a:latin typeface="Calibri"/>
                <a:ea typeface="Calibri"/>
                <a:cs typeface="Calibri"/>
                <a:sym typeface="Calibri"/>
              </a:rPr>
              <a:t>वर्षगाँठ = वर्ष (संस्कृत) + गाँठ (हिंदी)</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hi-IN" sz="2400" u="none" cap="none" strike="noStrike">
                <a:solidFill>
                  <a:schemeClr val="lt1"/>
                </a:solidFill>
                <a:latin typeface="Calibri"/>
                <a:ea typeface="Calibri"/>
                <a:cs typeface="Calibri"/>
                <a:sym typeface="Calibri"/>
              </a:rPr>
              <a:t>उड़नतश्तरी = उड़न (हिंदी) + तश्तरी (फ़ारसी)</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hi-IN" sz="2400" u="none" cap="none" strike="noStrike">
                <a:solidFill>
                  <a:schemeClr val="lt1"/>
                </a:solidFill>
                <a:latin typeface="Calibri"/>
                <a:ea typeface="Calibri"/>
                <a:cs typeface="Calibri"/>
                <a:sym typeface="Calibri"/>
              </a:rPr>
              <a:t>ऐसे कुछ शब्द लिखिए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2400"/>
              <a:buFont typeface="Arial"/>
              <a:buChar char="•"/>
            </a:pPr>
            <a:r>
              <a:rPr b="0" i="0" lang="hi-IN" sz="2400" u="none" cap="none" strike="noStrike">
                <a:solidFill>
                  <a:schemeClr val="lt1"/>
                </a:solidFill>
                <a:latin typeface="Calibri"/>
                <a:ea typeface="Calibri"/>
                <a:cs typeface="Calibri"/>
                <a:sym typeface="Calibri"/>
              </a:rPr>
              <a:t>रेलयात्री</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2400"/>
              <a:buFont typeface="Arial"/>
              <a:buChar char="•"/>
            </a:pPr>
            <a:r>
              <a:rPr b="0" i="0" lang="hi-IN" sz="2400" u="none" cap="none" strike="noStrike">
                <a:solidFill>
                  <a:schemeClr val="lt1"/>
                </a:solidFill>
                <a:latin typeface="Calibri"/>
                <a:ea typeface="Calibri"/>
                <a:cs typeface="Calibri"/>
                <a:sym typeface="Calibri"/>
              </a:rPr>
              <a:t>किताबघर</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lt1"/>
              </a:buClr>
              <a:buSzPts val="2400"/>
              <a:buFont typeface="Arial"/>
              <a:buChar char="•"/>
            </a:pPr>
            <a:r>
              <a:rPr b="0" i="0" lang="hi-IN" sz="2400" u="none" cap="none" strike="noStrike">
                <a:solidFill>
                  <a:schemeClr val="lt1"/>
                </a:solidFill>
                <a:latin typeface="Calibri"/>
                <a:ea typeface="Calibri"/>
                <a:cs typeface="Calibri"/>
                <a:sym typeface="Calibri"/>
              </a:rPr>
              <a:t>पूँजीपति</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8"/>
          <p:cNvSpPr/>
          <p:nvPr/>
        </p:nvSpPr>
        <p:spPr>
          <a:xfrm>
            <a:off x="0" y="0"/>
            <a:ext cx="9144000" cy="6858000"/>
          </a:xfrm>
          <a:prstGeom prst="rect">
            <a:avLst/>
          </a:prstGeom>
          <a:gradFill>
            <a:gsLst>
              <a:gs pos="0">
                <a:srgbClr val="9FC3FF"/>
              </a:gs>
              <a:gs pos="35000">
                <a:srgbClr val="BDD5FF"/>
              </a:gs>
              <a:gs pos="100000">
                <a:srgbClr val="E4EEFF"/>
              </a:gs>
            </a:gsLst>
            <a:lin ang="16200000" scaled="0"/>
          </a:gradFill>
          <a:ln cap="flat" cmpd="sng" w="9525">
            <a:solidFill>
              <a:srgbClr val="4A7DBA"/>
            </a:solidFill>
            <a:prstDash val="solid"/>
            <a:round/>
            <a:headEnd len="sm" w="sm" type="none"/>
            <a:tailEnd len="sm" w="sm" type="none"/>
          </a:ln>
          <a:effectLst>
            <a:outerShdw blurRad="40000" rotWithShape="0" dir="5400000" dist="20000">
              <a:srgbClr val="000000">
                <a:alpha val="3647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0" name="Google Shape;130;p8"/>
          <p:cNvSpPr txBox="1"/>
          <p:nvPr/>
        </p:nvSpPr>
        <p:spPr>
          <a:xfrm>
            <a:off x="1259632" y="548680"/>
            <a:ext cx="3672408" cy="86177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hi-IN" sz="3200" u="none" cap="none" strike="noStrike">
                <a:solidFill>
                  <a:srgbClr val="FF0000"/>
                </a:solidFill>
                <a:latin typeface="Calibri"/>
                <a:ea typeface="Calibri"/>
                <a:cs typeface="Calibri"/>
                <a:sym typeface="Calibri"/>
              </a:rPr>
              <a:t>शिक्षण प्रतिफल </a:t>
            </a:r>
            <a:endParaRPr b="1" i="0" sz="32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1" name="Google Shape;131;p8"/>
          <p:cNvSpPr txBox="1"/>
          <p:nvPr/>
        </p:nvSpPr>
        <p:spPr>
          <a:xfrm>
            <a:off x="611560" y="1916832"/>
            <a:ext cx="7632900" cy="969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hi-IN" sz="2800" u="none" cap="none" strike="noStrike">
                <a:solidFill>
                  <a:schemeClr val="dk1"/>
                </a:solidFill>
                <a:latin typeface="Calibri"/>
                <a:ea typeface="Calibri"/>
                <a:cs typeface="Calibri"/>
                <a:sym typeface="Calibri"/>
              </a:rPr>
              <a:t>लिखित प्रश्नोत्तर द्वारा लेखन कौशल  में सुधार  आ</a:t>
            </a:r>
            <a:r>
              <a:rPr b="1" i="0" lang="hi-IN" sz="2800" u="sng" cap="none" strike="noStrike">
                <a:solidFill>
                  <a:schemeClr val="dk1"/>
                </a:solidFill>
                <a:latin typeface="Calibri"/>
                <a:ea typeface="Calibri"/>
                <a:cs typeface="Calibri"/>
                <a:sym typeface="Calibri"/>
              </a:rPr>
              <a:t>या</a:t>
            </a:r>
            <a:r>
              <a:rPr b="0" i="0" lang="hi-IN" sz="2800" u="none" cap="none" strike="noStrike">
                <a:solidFill>
                  <a:schemeClr val="lt1"/>
                </a:solidFill>
                <a:latin typeface="Calibri"/>
                <a:ea typeface="Calibri"/>
                <a:cs typeface="Calibri"/>
                <a:sym typeface="Calibri"/>
              </a:rPr>
              <a:t> </a:t>
            </a:r>
            <a:r>
              <a:rPr b="1" i="0" lang="hi-IN" sz="2800" u="none" cap="none" strike="noStrike">
                <a:solidFill>
                  <a:schemeClr val="dk1"/>
                </a:solidFill>
                <a:latin typeface="Calibri"/>
                <a:ea typeface="Calibri"/>
                <a:cs typeface="Calibri"/>
                <a:sym typeface="Calibri"/>
              </a:rPr>
              <a:t> तथा विषय संबंधित ज्ञान दृढ़ </a:t>
            </a:r>
            <a:r>
              <a:rPr b="0" i="0" lang="hi-IN" sz="2400" u="none" cap="none" strike="noStrike">
                <a:solidFill>
                  <a:schemeClr val="dk1"/>
                </a:solidFill>
                <a:latin typeface="Calibri"/>
                <a:ea typeface="Calibri"/>
                <a:cs typeface="Calibri"/>
                <a:sym typeface="Calibri"/>
              </a:rPr>
              <a:t> </a:t>
            </a:r>
            <a:r>
              <a:rPr b="1" i="0" lang="hi-IN" sz="2900" u="none" cap="none" strike="noStrike">
                <a:solidFill>
                  <a:schemeClr val="dk1"/>
                </a:solidFill>
                <a:latin typeface="Calibri"/>
                <a:ea typeface="Calibri"/>
                <a:cs typeface="Calibri"/>
                <a:sym typeface="Calibri"/>
              </a:rPr>
              <a:t>हुए</a:t>
            </a:r>
            <a:r>
              <a:rPr b="1" i="0" lang="hi-IN" sz="2800" u="none" cap="none" strike="noStrike">
                <a:solidFill>
                  <a:schemeClr val="dk1"/>
                </a:solidFill>
                <a:latin typeface="Calibri"/>
                <a:ea typeface="Calibri"/>
                <a:cs typeface="Calibri"/>
                <a:sym typeface="Calibri"/>
              </a:rPr>
              <a:t>।            </a:t>
            </a:r>
            <a:endParaRPr b="1" i="0" sz="2800" u="none" cap="none" strike="noStrike">
              <a:solidFill>
                <a:schemeClr val="dk1"/>
              </a:solidFill>
              <a:latin typeface="Calibri"/>
              <a:ea typeface="Calibri"/>
              <a:cs typeface="Calibri"/>
              <a:sym typeface="Calibri"/>
            </a:endParaRPr>
          </a:p>
        </p:txBody>
      </p:sp>
      <p:pic>
        <p:nvPicPr>
          <p:cNvPr descr="https://lh3.googleusercontent.com/tJuEFksCsFvUSHd3nh0vGYDhR9l5LVni_a3yWTTz9FXMc0GkuKNVxxQJ65cENgeONQCjz6sLTsyOraOcpYZN3vzZYaxPCG3qg5h0GKPqgjfWdqF7gEhleYZrt5FbooWkLZuP1js=s0" id="132" name="Google Shape;132;p8"/>
          <p:cNvPicPr preferRelativeResize="0"/>
          <p:nvPr/>
        </p:nvPicPr>
        <p:blipFill rotWithShape="1">
          <a:blip r:embed="rId3">
            <a:alphaModFix/>
          </a:blip>
          <a:srcRect b="0" l="0" r="0" t="0"/>
          <a:stretch/>
        </p:blipFill>
        <p:spPr>
          <a:xfrm>
            <a:off x="7308304" y="188640"/>
            <a:ext cx="1691680" cy="75753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9"/>
          <p:cNvSpPr txBox="1"/>
          <p:nvPr/>
        </p:nvSpPr>
        <p:spPr>
          <a:xfrm>
            <a:off x="621425" y="991333"/>
            <a:ext cx="7801200" cy="4749600"/>
          </a:xfrm>
          <a:prstGeom prst="rect">
            <a:avLst/>
          </a:prstGeom>
          <a:noFill/>
          <a:ln>
            <a:noFill/>
          </a:ln>
        </p:spPr>
        <p:txBody>
          <a:bodyPr anchorCtr="0" anchor="ctr" bIns="121900" lIns="121900" spcFirstLastPara="1" rIns="121900" wrap="square" tIns="121900">
            <a:noAutofit/>
          </a:bodyPr>
          <a:lstStyle/>
          <a:p>
            <a:pPr indent="0" lvl="0" marL="609584" marR="0" rtl="0" algn="ctr">
              <a:lnSpc>
                <a:spcPct val="115000"/>
              </a:lnSpc>
              <a:spcBef>
                <a:spcPts val="0"/>
              </a:spcBef>
              <a:spcAft>
                <a:spcPts val="0"/>
              </a:spcAft>
              <a:buClr>
                <a:srgbClr val="000000"/>
              </a:buClr>
              <a:buSzPts val="4000"/>
              <a:buFont typeface="Arial"/>
              <a:buNone/>
            </a:pPr>
            <a:r>
              <a:rPr b="1" i="0" lang="hi-IN" sz="4000" u="none" cap="none" strike="noStrike">
                <a:solidFill>
                  <a:srgbClr val="000000"/>
                </a:solidFill>
                <a:latin typeface="Calibri"/>
                <a:ea typeface="Calibri"/>
                <a:cs typeface="Calibri"/>
                <a:sym typeface="Calibri"/>
              </a:rPr>
              <a:t>THANKING YOU</a:t>
            </a:r>
            <a:endParaRPr b="1" i="0" sz="4000" u="none" cap="none" strike="noStrike">
              <a:solidFill>
                <a:srgbClr val="000000"/>
              </a:solidFill>
              <a:latin typeface="Calibri"/>
              <a:ea typeface="Calibri"/>
              <a:cs typeface="Calibri"/>
              <a:sym typeface="Calibri"/>
            </a:endParaRPr>
          </a:p>
          <a:p>
            <a:pPr indent="0" lvl="0" marL="609584" marR="0" rtl="0" algn="ctr">
              <a:lnSpc>
                <a:spcPct val="115000"/>
              </a:lnSpc>
              <a:spcBef>
                <a:spcPts val="0"/>
              </a:spcBef>
              <a:spcAft>
                <a:spcPts val="0"/>
              </a:spcAft>
              <a:buClr>
                <a:srgbClr val="000000"/>
              </a:buClr>
              <a:buSzPts val="4000"/>
              <a:buFont typeface="Arial"/>
              <a:buNone/>
            </a:pPr>
            <a:r>
              <a:rPr b="1" i="0" lang="hi-IN" sz="4000" u="none" cap="none" strike="noStrike">
                <a:solidFill>
                  <a:srgbClr val="FF0000"/>
                </a:solidFill>
                <a:latin typeface="Calibri"/>
                <a:ea typeface="Calibri"/>
                <a:cs typeface="Calibri"/>
                <a:sym typeface="Calibri"/>
              </a:rPr>
              <a:t>ODM EDUCATIONAL GROUP</a:t>
            </a:r>
            <a:endParaRPr b="1" i="0" sz="4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867" u="none" cap="none" strike="noStrike">
              <a:solidFill>
                <a:srgbClr val="000000"/>
              </a:solidFill>
              <a:latin typeface="Arial"/>
              <a:ea typeface="Arial"/>
              <a:cs typeface="Arial"/>
              <a:sym typeface="Arial"/>
            </a:endParaRPr>
          </a:p>
        </p:txBody>
      </p:sp>
      <p:pic>
        <p:nvPicPr>
          <p:cNvPr descr="https://lh3.googleusercontent.com/tJuEFksCsFvUSHd3nh0vGYDhR9l5LVni_a3yWTTz9FXMc0GkuKNVxxQJ65cENgeONQCjz6sLTsyOraOcpYZN3vzZYaxPCG3qg5h0GKPqgjfWdqF7gEhleYZrt5FbooWkLZuP1js=s0" id="138" name="Google Shape;138;p9"/>
          <p:cNvPicPr preferRelativeResize="0"/>
          <p:nvPr/>
        </p:nvPicPr>
        <p:blipFill rotWithShape="1">
          <a:blip r:embed="rId3">
            <a:alphaModFix/>
          </a:blip>
          <a:srcRect b="0" l="0" r="0" t="0"/>
          <a:stretch/>
        </p:blipFill>
        <p:spPr>
          <a:xfrm>
            <a:off x="7308304" y="188640"/>
            <a:ext cx="1691680" cy="75753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2021-11-07T13:46:42Z</dcterms:created>
  <dc:creator>star</dc:creator>
</cp:coreProperties>
</file>