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3" roundtripDataSignature="AMtx7mi20RMIoTZUwvhlxW6wfaA4guMK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3" name="Google Shape;5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:notes"/>
          <p:cNvSpPr/>
          <p:nvPr>
            <p:ph idx="2" type="sldImg"/>
          </p:nvPr>
        </p:nvSpPr>
        <p:spPr>
          <a:xfrm>
            <a:off x="457200" y="720725"/>
            <a:ext cx="64008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8:notes"/>
          <p:cNvSpPr txBox="1"/>
          <p:nvPr>
            <p:ph idx="1" type="body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6625" lIns="96625" spcFirstLastPara="1" rIns="96625" wrap="square" tIns="966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" name="Google Shape;1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9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5" name="Google Shape;15;p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6.jpg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940631"/>
            <a:ext cx="9144000" cy="12028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6" name="Google Shape;5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" y="953360"/>
            <a:ext cx="4500563" cy="315506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4500000" y="1797201"/>
            <a:ext cx="4644000" cy="24870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CLASS: V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 : HINDI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NUMBER:11  </a:t>
            </a: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काल </a:t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TOPIC: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प्रश्न- उत्तर</a:t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89"/>
              <a:buFont typeface="Arial"/>
              <a:buNone/>
            </a:pPr>
            <a:r>
              <a:rPr b="1" i="0" lang="en" sz="248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664625" y="67800"/>
            <a:ext cx="6396300" cy="8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</a:t>
            </a:r>
            <a:r>
              <a:rPr b="1" i="0" lang="e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पाठ-11 काल</a:t>
            </a:r>
            <a:endParaRPr b="1" i="0" sz="24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</a:t>
            </a: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प्रश्न- उत्तर</a:t>
            </a:r>
            <a:r>
              <a:rPr b="1" i="0" lang="e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lh3.googleusercontent.com/tJuEFksCsFvUSHd3nh0vGYDhR9l5LVni_a3yWTTz9FXMc0GkuKNVxxQJ65cENgeONQCjz6sLTsyOraOcpYZN3vzZYaxPCG3qg5h0GKPqgjfWdqF7gEhleYZrt5FbooWkLZuP1js=s0" id="59" name="Google Shape;5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308304" y="141480"/>
            <a:ext cx="1268760" cy="5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"/>
          <p:cNvSpPr txBox="1"/>
          <p:nvPr/>
        </p:nvSpPr>
        <p:spPr>
          <a:xfrm>
            <a:off x="534825" y="2301850"/>
            <a:ext cx="4517700" cy="20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2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भूतकाल</a:t>
            </a:r>
            <a:r>
              <a:rPr b="0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2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सोचा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पढ़ा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उड़ रही थी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3"/>
          <p:cNvSpPr txBox="1"/>
          <p:nvPr/>
        </p:nvSpPr>
        <p:spPr>
          <a:xfrm>
            <a:off x="415175" y="817050"/>
            <a:ext cx="72297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१. निम्नलिखित क्रियाओं को काल के अनुसार उचित स्थान पर लिखिए।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 आएगा, सोचा, घूमेगा, नहा रहा है, देखेंगे, पढ़ा, हँस रही है, उड़ रही थी, खेलते हैं)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3"/>
          <p:cNvSpPr txBox="1"/>
          <p:nvPr/>
        </p:nvSpPr>
        <p:spPr>
          <a:xfrm>
            <a:off x="2406125" y="2750925"/>
            <a:ext cx="2059800" cy="18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22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वर्तमान काल</a:t>
            </a:r>
            <a:endParaRPr b="1" i="0" sz="2200" u="sng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नहा रहा है।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हँस रही है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खेलते हैं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3"/>
          <p:cNvSpPr txBox="1"/>
          <p:nvPr/>
        </p:nvSpPr>
        <p:spPr>
          <a:xfrm>
            <a:off x="4970575" y="2750925"/>
            <a:ext cx="19686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22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भविष्यत् काल</a:t>
            </a:r>
            <a:endParaRPr b="1" i="0" sz="2200" u="sng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देखेंगे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घूमेगा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आएगा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s://lh3.googleusercontent.com/tJuEFksCsFvUSHd3nh0vGYDhR9l5LVni_a3yWTTz9FXMc0GkuKNVxxQJ65cENgeONQCjz6sLTsyOraOcpYZN3vzZYaxPCG3qg5h0GKPqgjfWdqF7gEhleYZrt5FbooWkLZuP1js=s0" id="68" name="Google Shape;6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31679" y="25830"/>
            <a:ext cx="1268760" cy="5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 txBox="1"/>
          <p:nvPr/>
        </p:nvSpPr>
        <p:spPr>
          <a:xfrm>
            <a:off x="530325" y="655950"/>
            <a:ext cx="5371200" cy="31092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2. निम्नलिखित वाक्यों को पढ़कर उनके सामने काल के भेद लिखिए।</a:t>
            </a:r>
            <a:endParaRPr b="1" i="0" sz="2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नीना अपना गृहकार्य कर रही है।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वर्षा होने की संभावना है।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 पंछी डाल से उड़ गया।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 नेहा श्रुति से मिलने जाएगी।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ङ) खुशी सुबह से खेल रही थी।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च) मनु वृद्ध व्यक्ति को सड़क पार करा रही है।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4"/>
          <p:cNvSpPr txBox="1"/>
          <p:nvPr/>
        </p:nvSpPr>
        <p:spPr>
          <a:xfrm>
            <a:off x="5669575" y="1427850"/>
            <a:ext cx="2162100" cy="24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AutoNum type="arabicPeriod"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वर्तमान काल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AutoNum type="arabicPeriod"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भविष्यत् काल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AutoNum type="arabicPeriod"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भूत काल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AutoNum type="arabicPeriod"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भविष्यत् काल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AutoNum type="arabicPeriod"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भूत काल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AutoNum type="arabicPeriod"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वर्तमान काल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s://lh3.googleusercontent.com/tJuEFksCsFvUSHd3nh0vGYDhR9l5LVni_a3yWTTz9FXMc0GkuKNVxxQJ65cENgeONQCjz6sLTsyOraOcpYZN3vzZYaxPCG3qg5h0GKPqgjfWdqF7gEhleYZrt5FbooWkLZuP1js=s0" id="75" name="Google Shape;7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31679" y="25830"/>
            <a:ext cx="1268760" cy="5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"/>
          <p:cNvSpPr txBox="1"/>
          <p:nvPr/>
        </p:nvSpPr>
        <p:spPr>
          <a:xfrm>
            <a:off x="780825" y="735975"/>
            <a:ext cx="73179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3. निम्नलिखित वाक्यों को निर्देशानुसार बदलकर दुबारा लिखिए -</a:t>
            </a:r>
            <a:endParaRPr b="0" i="0" sz="2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क) मयंक योगासन कर रहा था। (वर्तमान काल)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उः मयंक योगासन कर रहा है।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ख) जतिन शिक्षिका से पूछ रहा है। (भूतकाल)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उ: जतिन शिक्षिका से पूछ रहा था।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ग) शुभम समय पर स्टेशन पहुँच जाएगा। (भूतकाल)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उ: शुभम समय पर स्टेशन पहुँच गया।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घ) शिक्षक वीर शिवाजी के बारे में पढ़ा रहे हैं। (भविष्यत् काल)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उ: शिक्षक वीर शिवाजी के बारे में पढ़ाएँगे।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s://lh3.googleusercontent.com/tJuEFksCsFvUSHd3nh0vGYDhR9l5LVni_a3yWTTz9FXMc0GkuKNVxxQJ65cENgeONQCjz6sLTsyOraOcpYZN3vzZYaxPCG3qg5h0GKPqgjfWdqF7gEhleYZrt5FbooWkLZuP1js=s0" id="81" name="Google Shape;8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31679" y="25830"/>
            <a:ext cx="1268760" cy="5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"/>
          <p:cNvSpPr txBox="1"/>
          <p:nvPr/>
        </p:nvSpPr>
        <p:spPr>
          <a:xfrm>
            <a:off x="604700" y="1087050"/>
            <a:ext cx="5712600" cy="28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४.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उचित मिलान कीजिए।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क) गाड़ी समय पर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ख) आसमान में तारे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ग) शेर शिकार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घ) ज्योति शिमला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6"/>
          <p:cNvSpPr txBox="1"/>
          <p:nvPr/>
        </p:nvSpPr>
        <p:spPr>
          <a:xfrm>
            <a:off x="4389225" y="1694400"/>
            <a:ext cx="22986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i) कर रहा है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ii) चल पड़ी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iii) घूमने जाएगी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iv) टिमटिमा रहे हैं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s://lh3.googleusercontent.com/tJuEFksCsFvUSHd3nh0vGYDhR9l5LVni_a3yWTTz9FXMc0GkuKNVxxQJ65cENgeONQCjz6sLTsyOraOcpYZN3vzZYaxPCG3qg5h0GKPqgjfWdqF7gEhleYZrt5FbooWkLZuP1js=s0" id="88" name="Google Shape;8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86179" y="139630"/>
            <a:ext cx="1268760" cy="5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AVE_20210801_202518.jpg" id="93" name="Google Shape;9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5825"/>
            <a:ext cx="9143998" cy="509184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7"/>
          <p:cNvSpPr txBox="1"/>
          <p:nvPr/>
        </p:nvSpPr>
        <p:spPr>
          <a:xfrm>
            <a:off x="1115616" y="2085696"/>
            <a:ext cx="4608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 </a:t>
            </a:r>
            <a:endParaRPr b="0" i="0" sz="3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7"/>
          <p:cNvSpPr txBox="1"/>
          <p:nvPr/>
        </p:nvSpPr>
        <p:spPr>
          <a:xfrm>
            <a:off x="1259632" y="2841780"/>
            <a:ext cx="72009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क्रिया तथा भेद के विषय में विस्तृत जानकारी प्राप्त होने के साथ साथ हिन्दी भाषा प्रयोग में शुद्धता आएगी । 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s://lh3.googleusercontent.com/tJuEFksCsFvUSHd3nh0vGYDhR9l5LVni_a3yWTTz9FXMc0GkuKNVxxQJ65cENgeONQCjz6sLTsyOraOcpYZN3vzZYaxPCG3qg5h0GKPqgjfWdqF7gEhleYZrt5FbooWkLZuP1js=s0" id="96" name="Google Shape;96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31679" y="25830"/>
            <a:ext cx="1268760" cy="5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609584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609584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s://lh3.googleusercontent.com/tJuEFksCsFvUSHd3nh0vGYDhR9l5LVni_a3yWTTz9FXMc0GkuKNVxxQJ65cENgeONQCjz6sLTsyOraOcpYZN3vzZYaxPCG3qg5h0GKPqgjfWdqF7gEhleYZrt5FbooWkLZuP1js=s0" id="102" name="Google Shape;10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31679" y="25830"/>
            <a:ext cx="1268760" cy="5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