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2Q9miwtmZWFHG4nJMtCiV4Yyp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457200" y="720725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7.jp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40631"/>
            <a:ext cx="9144000" cy="1202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xresdefault.jpg"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" y="953360"/>
            <a:ext cx="4500563" cy="315506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4500000" y="1797201"/>
            <a:ext cx="4644000" cy="24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CLASS: V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HINDI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NUMBER:11  </a:t>
            </a: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TOPIC:</a:t>
            </a: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काल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 TOPIC:</a:t>
            </a: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प्रस्तावना ,विश्लेषण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rPr b="1" i="0" lang="en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1864025" y="141475"/>
            <a:ext cx="6796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पाठ-11 काल</a:t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प्रस्तावना ,विश्लेषण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tJuEFksCsFvUSHd3nh0vGYDhR9l5LVni_a3yWTTz9FXMc0GkuKNVxxQJ65cENgeONQCjz6sLTsyOraOcpYZN3vzZYaxPCG3qg5h0GKPqgjfWdqF7gEhleYZrt5FbooWkLZuP1js=s0" id="59" name="Google Shape;5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8304" y="141480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1"/>
          <p:cNvPicPr preferRelativeResize="0"/>
          <p:nvPr/>
        </p:nvPicPr>
        <p:blipFill rotWithShape="1">
          <a:blip r:embed="rId3">
            <a:alphaModFix/>
          </a:blip>
          <a:srcRect b="0" l="3846" r="31606" t="35458"/>
          <a:stretch/>
        </p:blipFill>
        <p:spPr>
          <a:xfrm>
            <a:off x="131875" y="87925"/>
            <a:ext cx="4802826" cy="29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/>
          <p:cNvPicPr preferRelativeResize="0"/>
          <p:nvPr/>
        </p:nvPicPr>
        <p:blipFill rotWithShape="1">
          <a:blip r:embed="rId4">
            <a:alphaModFix/>
          </a:blip>
          <a:srcRect b="0" l="4624" r="9890" t="3446"/>
          <a:stretch/>
        </p:blipFill>
        <p:spPr>
          <a:xfrm>
            <a:off x="5022600" y="2176100"/>
            <a:ext cx="4011500" cy="286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tJuEFksCsFvUSHd3nh0vGYDhR9l5LVni_a3yWTTz9FXMc0GkuKNVxxQJ65cENgeONQCjz6sLTsyOraOcpYZN3vzZYaxPCG3qg5h0GKPqgjfWdqF7gEhleYZrt5FbooWkLZuP1js=s0" id="125" name="Google Shape;12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8304" y="141480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1" name="Google Shape;131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2" name="Google Shape;132;p12"/>
          <p:cNvPicPr preferRelativeResize="0"/>
          <p:nvPr/>
        </p:nvPicPr>
        <p:blipFill rotWithShape="1">
          <a:blip r:embed="rId3">
            <a:alphaModFix/>
          </a:blip>
          <a:srcRect b="0" l="5648" r="11774" t="1797"/>
          <a:stretch/>
        </p:blipFill>
        <p:spPr>
          <a:xfrm>
            <a:off x="120900" y="109900"/>
            <a:ext cx="8869228" cy="4945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tJuEFksCsFvUSHd3nh0vGYDhR9l5LVni_a3yWTTz9FXMc0GkuKNVxxQJ65cENgeONQCjz6sLTsyOraOcpYZN3vzZYaxPCG3qg5h0GKPqgjfWdqF7gEhleYZrt5FbooWkLZuP1js=s0" id="133" name="Google Shape;13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8304" y="141480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3"/>
          <p:cNvPicPr preferRelativeResize="0"/>
          <p:nvPr/>
        </p:nvPicPr>
        <p:blipFill rotWithShape="1">
          <a:blip r:embed="rId3">
            <a:alphaModFix/>
          </a:blip>
          <a:srcRect b="0" l="8964" r="15317" t="0"/>
          <a:stretch/>
        </p:blipFill>
        <p:spPr>
          <a:xfrm>
            <a:off x="153850" y="120900"/>
            <a:ext cx="4121400" cy="276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 rotWithShape="1">
          <a:blip r:embed="rId4">
            <a:alphaModFix/>
          </a:blip>
          <a:srcRect b="0" l="7736" r="9701" t="0"/>
          <a:stretch/>
        </p:blipFill>
        <p:spPr>
          <a:xfrm>
            <a:off x="4791800" y="1658100"/>
            <a:ext cx="4308224" cy="3188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tJuEFksCsFvUSHd3nh0vGYDhR9l5LVni_a3yWTTz9FXMc0GkuKNVxxQJ65cENgeONQCjz6sLTsyOraOcpYZN3vzZYaxPCG3qg5h0GKPqgjfWdqF7gEhleYZrt5FbooWkLZuP1js=s0" id="140" name="Google Shape;14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8304" y="141480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VE_20210801_202518.jpg" id="145" name="Google Shape;1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825"/>
            <a:ext cx="9143998" cy="509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 txBox="1"/>
          <p:nvPr/>
        </p:nvSpPr>
        <p:spPr>
          <a:xfrm>
            <a:off x="1505675" y="2242050"/>
            <a:ext cx="633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गृहकार्य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प्रश्न-१ व्याकरण कॉपी में कीजिए ।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tJuEFksCsFvUSHd3nh0vGYDhR9l5LVni_a3yWTTz9FXMc0GkuKNVxxQJ65cENgeONQCjz6sLTsyOraOcpYZN3vzZYaxPCG3qg5h0GKPqgjfWdqF7gEhleYZrt5FbooWkLZuP1js=s0" id="147" name="Google Shape;14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8304" y="141480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VE_20210801_202518.jpg"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825"/>
            <a:ext cx="9143998" cy="509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/>
          <p:nvPr/>
        </p:nvSpPr>
        <p:spPr>
          <a:xfrm>
            <a:off x="1115616" y="2085696"/>
            <a:ext cx="460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शिक्षण प्रतिफल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1259632" y="2841780"/>
            <a:ext cx="7200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काल तथा भेद के विषय में विस्तृत जानकारी प्राप्त होने के साथ साथ हिन्दी भाषा प्रयोग में शुद्धता आएगी ।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tJuEFksCsFvUSHd3nh0vGYDhR9l5LVni_a3yWTTz9FXMc0GkuKNVxxQJ65cENgeONQCjz6sLTsyOraOcpYZN3vzZYaxPCG3qg5h0GKPqgjfWdqF7gEhleYZrt5FbooWkLZuP1js=s0" id="155" name="Google Shape;15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1679" y="25830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609584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09584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tJuEFksCsFvUSHd3nh0vGYDhR9l5LVni_a3yWTTz9FXMc0GkuKNVxxQJ65cENgeONQCjz6sLTsyOraOcpYZN3vzZYaxPCG3qg5h0GKPqgjfWdqF7gEhleYZrt5FbooWkLZuP1js=s0" id="161" name="Google Shape;1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141480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 b="0" l="1444" r="8837" t="0"/>
          <a:stretch/>
        </p:blipFill>
        <p:spPr>
          <a:xfrm>
            <a:off x="65950" y="87925"/>
            <a:ext cx="9012101" cy="4967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tJuEFksCsFvUSHd3nh0vGYDhR9l5LVni_a3yWTTz9FXMc0GkuKNVxxQJ65cENgeONQCjz6sLTsyOraOcpYZN3vzZYaxPCG3qg5h0GKPqgjfWdqF7gEhleYZrt5FbooWkLZuP1js=s0" id="65" name="Google Shape;6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8304" y="141480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4"/>
          <p:cNvPicPr preferRelativeResize="0"/>
          <p:nvPr/>
        </p:nvPicPr>
        <p:blipFill rotWithShape="1">
          <a:blip r:embed="rId3">
            <a:alphaModFix/>
          </a:blip>
          <a:srcRect b="0" l="15488" r="26061" t="25395"/>
          <a:stretch/>
        </p:blipFill>
        <p:spPr>
          <a:xfrm>
            <a:off x="142900" y="98900"/>
            <a:ext cx="3286124" cy="24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 rotWithShape="1">
          <a:blip r:embed="rId4">
            <a:alphaModFix/>
          </a:blip>
          <a:srcRect b="0" l="7266" r="9971" t="0"/>
          <a:stretch/>
        </p:blipFill>
        <p:spPr>
          <a:xfrm>
            <a:off x="3857600" y="98900"/>
            <a:ext cx="3020923" cy="270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 rotWithShape="1">
          <a:blip r:embed="rId5">
            <a:alphaModFix/>
          </a:blip>
          <a:srcRect b="0" l="15426" r="29747" t="0"/>
          <a:stretch/>
        </p:blipFill>
        <p:spPr>
          <a:xfrm>
            <a:off x="1340825" y="2891925"/>
            <a:ext cx="3769702" cy="2198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tJuEFksCsFvUSHd3nh0vGYDhR9l5LVni_a3yWTTz9FXMc0GkuKNVxxQJ65cENgeONQCjz6sLTsyOraOcpYZN3vzZYaxPCG3qg5h0GKPqgjfWdqF7gEhleYZrt5FbooWkLZuP1js=s0" id="73" name="Google Shape;7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47904" y="174455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0" name="Google Shape;80;p5"/>
          <p:cNvPicPr preferRelativeResize="0"/>
          <p:nvPr/>
        </p:nvPicPr>
        <p:blipFill rotWithShape="1">
          <a:blip r:embed="rId3">
            <a:alphaModFix/>
          </a:blip>
          <a:srcRect b="-1470" l="9550" r="8956" t="0"/>
          <a:stretch/>
        </p:blipFill>
        <p:spPr>
          <a:xfrm>
            <a:off x="153875" y="65950"/>
            <a:ext cx="8836250" cy="4978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tJuEFksCsFvUSHd3nh0vGYDhR9l5LVni_a3yWTTz9FXMc0GkuKNVxxQJ65cENgeONQCjz6sLTsyOraOcpYZN3vzZYaxPCG3qg5h0GKPqgjfWdqF7gEhleYZrt5FbooWkLZuP1js=s0" id="81" name="Google Shape;8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0979" y="65955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8" name="Google Shape;88;p6"/>
          <p:cNvPicPr preferRelativeResize="0"/>
          <p:nvPr/>
        </p:nvPicPr>
        <p:blipFill rotWithShape="1">
          <a:blip r:embed="rId3">
            <a:alphaModFix/>
          </a:blip>
          <a:srcRect b="0" l="9675" r="10497" t="4571"/>
          <a:stretch/>
        </p:blipFill>
        <p:spPr>
          <a:xfrm>
            <a:off x="197825" y="54950"/>
            <a:ext cx="8803302" cy="4890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tJuEFksCsFvUSHd3nh0vGYDhR9l5LVni_a3yWTTz9FXMc0GkuKNVxxQJ65cENgeONQCjz6sLTsyOraOcpYZN3vzZYaxPCG3qg5h0GKPqgjfWdqF7gEhleYZrt5FbooWkLZuP1js=s0" id="89" name="Google Shape;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2354" y="119505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7"/>
          <p:cNvPicPr preferRelativeResize="0"/>
          <p:nvPr/>
        </p:nvPicPr>
        <p:blipFill rotWithShape="1">
          <a:blip r:embed="rId3">
            <a:alphaModFix/>
          </a:blip>
          <a:srcRect b="0" l="7373" r="11954" t="0"/>
          <a:stretch/>
        </p:blipFill>
        <p:spPr>
          <a:xfrm>
            <a:off x="65950" y="87925"/>
            <a:ext cx="8924175" cy="4967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tJuEFksCsFvUSHd3nh0vGYDhR9l5LVni_a3yWTTz9FXMc0GkuKNVxxQJ65cENgeONQCjz6sLTsyOraOcpYZN3vzZYaxPCG3qg5h0GKPqgjfWdqF7gEhleYZrt5FbooWkLZuP1js=s0" id="95" name="Google Shape;9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104" y="141480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 b="0" l="3875" r="10580" t="0"/>
          <a:stretch/>
        </p:blipFill>
        <p:spPr>
          <a:xfrm>
            <a:off x="98925" y="65950"/>
            <a:ext cx="9045074" cy="483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tJuEFksCsFvUSHd3nh0vGYDhR9l5LVni_a3yWTTz9FXMc0GkuKNVxxQJ65cENgeONQCjz6sLTsyOraOcpYZN3vzZYaxPCG3qg5h0GKPqgjfWdqF7gEhleYZrt5FbooWkLZuP1js=s0" id="103" name="Google Shape;10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8304" y="141480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9"/>
          <p:cNvPicPr preferRelativeResize="0"/>
          <p:nvPr/>
        </p:nvPicPr>
        <p:blipFill rotWithShape="1">
          <a:blip r:embed="rId3">
            <a:alphaModFix/>
          </a:blip>
          <a:srcRect b="0" l="4298" r="9561" t="0"/>
          <a:stretch/>
        </p:blipFill>
        <p:spPr>
          <a:xfrm>
            <a:off x="4769825" y="87925"/>
            <a:ext cx="4308224" cy="307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 rotWithShape="1">
          <a:blip r:embed="rId4">
            <a:alphaModFix/>
          </a:blip>
          <a:srcRect b="0" l="9663" r="11321" t="0"/>
          <a:stretch/>
        </p:blipFill>
        <p:spPr>
          <a:xfrm>
            <a:off x="131875" y="1987800"/>
            <a:ext cx="4528051" cy="3023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tJuEFksCsFvUSHd3nh0vGYDhR9l5LVni_a3yWTTz9FXMc0GkuKNVxxQJ65cENgeONQCjz6sLTsyOraOcpYZN3vzZYaxPCG3qg5h0GKPqgjfWdqF7gEhleYZrt5FbooWkLZuP1js=s0" id="110" name="Google Shape;11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8304" y="141480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6" name="Google Shape;116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7" name="Google Shape;117;p10"/>
          <p:cNvPicPr preferRelativeResize="0"/>
          <p:nvPr/>
        </p:nvPicPr>
        <p:blipFill rotWithShape="1">
          <a:blip r:embed="rId3">
            <a:alphaModFix/>
          </a:blip>
          <a:srcRect b="0" l="5287" r="9972" t="3484"/>
          <a:stretch/>
        </p:blipFill>
        <p:spPr>
          <a:xfrm>
            <a:off x="65950" y="98925"/>
            <a:ext cx="8946176" cy="504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tJuEFksCsFvUSHd3nh0vGYDhR9l5LVni_a3yWTTz9FXMc0GkuKNVxxQJ65cENgeONQCjz6sLTsyOraOcpYZN3vzZYaxPCG3qg5h0GKPqgjfWdqF7gEhleYZrt5FbooWkLZuP1js=s0" id="118" name="Google Shape;1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8304" y="141480"/>
            <a:ext cx="1268760" cy="5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