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g7yeGk8QsFCh0hvl+WTTuBbWAN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hi-I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2" type="sldNum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333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254175"/>
            <a:ext cx="9144000" cy="160382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" y="1271147"/>
            <a:ext cx="4500562" cy="420675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4786315" y="2103965"/>
            <a:ext cx="4357686" cy="3608219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V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15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HINDI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 और 2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TOPIC: </a:t>
            </a:r>
            <a:r>
              <a:rPr b="1" i="0" lang="hi-I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भाषा  और व्याकरण  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वर्ण विचार , अनुच्छेद लेखन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TOPIC: अभ्यास कार्य -2  खाली स्थान भरें ,वर्ण  विच्छेद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248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203848" y="142855"/>
            <a:ext cx="458286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भाषा  और व्याकरण  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वर्ण विचार , अनुच्छेद लेखन 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hi-I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अभ्यास कार्य -2 </a:t>
            </a:r>
            <a:endParaRPr b="1" i="0" sz="2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58273" y="-20723"/>
            <a:ext cx="1506938" cy="1972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3" name="Google Shape;163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6CAED"/>
              </a:gs>
              <a:gs pos="100000">
                <a:srgbClr val="EFE8FA"/>
              </a:gs>
            </a:gsLst>
            <a:lin ang="16200000" scaled="0"/>
          </a:gradFill>
          <a:ln cap="flat" cmpd="sng" w="9525">
            <a:solidFill>
              <a:srgbClr val="7C5F9F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0"/>
          <p:cNvSpPr txBox="1"/>
          <p:nvPr/>
        </p:nvSpPr>
        <p:spPr>
          <a:xfrm>
            <a:off x="971600" y="620688"/>
            <a:ext cx="756084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गृहकार्य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मुल्ला का लगान , शब्द संरचना तथा संज्ञा अभ्यास करें ।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56376" y="6093296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5599967"/>
            <a:ext cx="92565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1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hi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hi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9BE9FF"/>
              </a:gs>
              <a:gs pos="35000">
                <a:srgbClr val="B8F1FF"/>
              </a:gs>
              <a:gs pos="100000">
                <a:srgbClr val="E2FBFF"/>
              </a:gs>
            </a:gsLst>
            <a:lin ang="16200000" scaled="0"/>
          </a:gradFill>
          <a:ln cap="flat" cmpd="sng" w="9525">
            <a:solidFill>
              <a:srgbClr val="45A9C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55576" y="908720"/>
            <a:ext cx="7920880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i-I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अभ्यास कार्य के माध्यम से व्याकरणिक प्रश्नों का  पुनराभ्यास   कराना । 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00392" y="6093296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179512" y="404664"/>
            <a:ext cx="7632900" cy="55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 “परोपकार” अथवा “पेड़ हमारे मित्र” विषय पर अनुच्छेद  लिखिए । 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 . खाली स्थान भरिए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 . ------- विचार विनिमय क माध्यम है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ख . भारत की राष्ट्रभाषा ----- है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 . स्वर वर्णों की संख्या  ---- है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घ . स्वरों के लिए निर्धारित चिन्हों  को ----- कहते हैं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ङ. हमारे संविधान में ----- भाषाएँ  स्वीकृत हैं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च . भाषा के ---- रूप हैं।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छ . ------- भाषा की सबसे छोटी इकाई  है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 . वर्णों का व्यवस्थित समूह ------- कहलाता है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28384" y="6237312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9859E"/>
              </a:gs>
              <a:gs pos="80000">
                <a:srgbClr val="36B0D0"/>
              </a:gs>
              <a:gs pos="100000">
                <a:srgbClr val="33B3D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1187624" y="260648"/>
            <a:ext cx="5328592" cy="6832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. वर्ण विच्छेद कीजिए ।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गीत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दीक्षा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पर्वत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राष्ट्र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 . अनुस्वार लगाओ ।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अदर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कधा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रग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पचम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 . अनुनासिक लगाइए ।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पाव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चाद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आचल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गाव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28384" y="6093296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3" name="Google Shape;123;p5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8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24" name="Google Shape;124;p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cap="flat" cmpd="sng" w="9525">
            <a:solidFill>
              <a:srgbClr val="BD4B48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0" y="404664"/>
            <a:ext cx="9144000" cy="5693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1.परोपकार (अनुच्छेद)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परोपकार शब्द ‘पर +उपकार ‘ इन दो शब्दों से मिलकर बना है , जिसका अर्थ है निस्वार्थ भाव से दूसरों की सहायता करना । समाज सेवा हो या देश सेवा या फिर  जीव जंतुओं की सेवा ये सभी कार्य परोपकार के अंतर्गत आते हैं ।  इससे आत्म- संतुष्टि  मिलती है। भारतीय परंपरा में परोपकार  को  श्रेष्ठ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धर्म माना  गया है। प्रकृति  से भी हमें   यही  सीख मिलती है। ना  नदी अपना जल पिती  ना  ही पेड़ अपना फल खाते । परहित के लिए सभी  जीवन जीते । अपने लिए तो सब जीते हैं परंतु जो दूसरों के लिए जीता  है वह  व्यक्ति महान है 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28384" y="6021288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/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2" name="Google Shape;132;p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888" lvl="0" marL="60958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9FC3FF"/>
              </a:gs>
              <a:gs pos="35000">
                <a:srgbClr val="BDD5FF"/>
              </a:gs>
              <a:gs pos="100000">
                <a:srgbClr val="E4EEFF"/>
              </a:gs>
            </a:gsLst>
            <a:lin ang="16200000" scaled="0"/>
          </a:gradFill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6"/>
          <p:cNvSpPr txBox="1"/>
          <p:nvPr/>
        </p:nvSpPr>
        <p:spPr>
          <a:xfrm>
            <a:off x="107504" y="188640"/>
            <a:ext cx="9721080" cy="5447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पेड़ हमारे मित्र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पेड़ हमारे मित्र मनुष्य के जीवन में पेड़ों का विशेष महत्व है।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पेड़ हमारे अच्छे मित्र हैं। इनसे हमें फल, सब्जियाँ लकड़ी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आदि प्राप्त होती है। लकड़ी से फर्नीचर, कागज, गोंद और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माचिस आदि बहुत सारी वस्तुएँ  तैयार की जाती हैं।इसके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इलावा  पेड़ों से बहुत सारी औषधियाँ  तैयार की जाती हैं ,जो हमारे शरीर से संबंधित कई प्रकार के रोगों का उपचार करने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में मदद करती हैं। पेड़ न केवल हमें शुद्ध हवा प्रदान करते हैं, बल्कि पर्यावरण को सुंदर  भी बनाते हैं। पेड़ पर पक्षी अपने घोंसले बनाकर रहते हैं । तपती धूप में  पेड़ प्राणियों को छाया प्रदान कर गर्मी से बचाते  हैं ।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00392" y="6021288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759336"/>
              </a:gs>
              <a:gs pos="80000">
                <a:srgbClr val="99C247"/>
              </a:gs>
              <a:gs pos="100000">
                <a:srgbClr val="9BC545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7"/>
          <p:cNvSpPr txBox="1"/>
          <p:nvPr/>
        </p:nvSpPr>
        <p:spPr>
          <a:xfrm>
            <a:off x="899592" y="188640"/>
            <a:ext cx="5256584" cy="74174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endParaRPr b="1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भाषा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हिन्दी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११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मात्रा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२२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दो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वर्ण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वर्णमाला</a:t>
            </a:r>
            <a:endParaRPr b="1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3 .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ग् +ई +त् +अ=गीत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द +ई +क्+ ष् +आ= दीक्षा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प् +अ +र् +व् +अ +त् +अ=पर्वत</a:t>
            </a:r>
            <a:r>
              <a:rPr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1778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र् +आ +ष् +ट +र् +अ= राष्ट्र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Google Shape;14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56376" y="6093296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8"/>
          <p:cNvSpPr txBox="1"/>
          <p:nvPr/>
        </p:nvSpPr>
        <p:spPr>
          <a:xfrm>
            <a:off x="899592" y="476672"/>
            <a:ext cx="3888432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4 . 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अंदर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कंधा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रंग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पंचम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पाँव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चाँद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आँचल </a:t>
            </a:r>
            <a:endParaRPr/>
          </a:p>
          <a:p>
            <a:pPr indent="-2032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गाँव  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9" name="Google Shape;14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56376" y="6093296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9593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683568" y="1412776"/>
            <a:ext cx="472055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</a:t>
            </a:r>
            <a:r>
              <a:rPr b="1" lang="hi-IN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hi-IN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प्रतिफल 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9"/>
          <p:cNvSpPr txBox="1"/>
          <p:nvPr/>
        </p:nvSpPr>
        <p:spPr>
          <a:xfrm>
            <a:off x="827584" y="2276872"/>
            <a:ext cx="662473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पुनरावृति के द्वारा विषय संस्मरण तथा परीक्षा के लिए प्रस्तुत होना ।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56376" y="6093296"/>
            <a:ext cx="925650" cy="4986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2021-07-24T06:04:48Z</dcterms:created>
  <dc:creator>star</dc:creator>
</cp:coreProperties>
</file>