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6" roundtripDataSignature="AMtx7miTpoPHLoQpl18hHJRXYL5mLQqB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hi-IN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9:notes"/>
          <p:cNvSpPr/>
          <p:nvPr>
            <p:ph idx="2" type="sldImg"/>
          </p:nvPr>
        </p:nvSpPr>
        <p:spPr>
          <a:xfrm>
            <a:off x="457200" y="720725"/>
            <a:ext cx="64008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" name="Google Shape;164;p9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anchorCtr="0" anchor="t" bIns="96625" lIns="96625" spcFirstLastPara="1" rIns="96625" wrap="square" tIns="966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e62d4ceb4e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e62d4ceb4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ge62d4ceb4e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/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7" name="Google Shape;17;p1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2" type="sldNum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2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3" name="Google Shape;73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8" name="Google Shape;28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5" name="Google Shape;65;p1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6" name="Google Shape;66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254175"/>
            <a:ext cx="9144000" cy="160382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93" name="Google Shape;9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" y="1271147"/>
            <a:ext cx="4500562" cy="4206759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 txBox="1"/>
          <p:nvPr/>
        </p:nvSpPr>
        <p:spPr>
          <a:xfrm>
            <a:off x="4786315" y="2103965"/>
            <a:ext cx="4357686" cy="3608219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CLASS: V</a:t>
            </a:r>
            <a:endParaRPr b="1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SESSION NO : 14    </a:t>
            </a:r>
            <a:endParaRPr b="1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SUBJECT : HINDI</a:t>
            </a:r>
            <a:endParaRPr b="1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NUMBER: 1 ,2  </a:t>
            </a:r>
            <a:endParaRPr b="1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TOPIC:  हम कुछ करके दिखलाएंगे ,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किरण मजुमदार शॉ  </a:t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 TOPIC:</a:t>
            </a:r>
            <a:r>
              <a:rPr b="1" i="0" lang="hi-I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अभ्यास कार्य -1  - लघुत्तरीय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प्रश्न, खाली स्थान भरिए </a:t>
            </a:r>
            <a:endParaRPr b="1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</a:t>
            </a:r>
            <a:endParaRPr b="1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</a:t>
            </a:r>
            <a:endParaRPr b="1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48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2411760" y="142855"/>
            <a:ext cx="5374950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पाठ- १ हम कुछ करके दिखलाएंगे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पाठ-२ किरण मजुमदार शॉ </a:t>
            </a:r>
            <a:endParaRPr b="1" i="0" sz="32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558273" y="-20723"/>
            <a:ext cx="1506938" cy="19724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9"/>
          <p:cNvSpPr txBox="1"/>
          <p:nvPr/>
        </p:nvSpPr>
        <p:spPr>
          <a:xfrm>
            <a:off x="621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609585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hi-IN" sz="53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53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609585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hi-IN" sz="5333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5333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7" name="Google Shape;16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76337" y="4486429"/>
            <a:ext cx="2111799" cy="22248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9FC3FF"/>
              </a:gs>
              <a:gs pos="35000">
                <a:srgbClr val="BDD5FF"/>
              </a:gs>
              <a:gs pos="100000">
                <a:srgbClr val="E4EEFF"/>
              </a:gs>
            </a:gsLst>
            <a:lin ang="16200000" scaled="0"/>
          </a:gra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1259632" y="548680"/>
            <a:ext cx="3672408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शिक्षण उद्देश्य </a:t>
            </a:r>
            <a:endParaRPr b="1" sz="3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251520" y="1916832"/>
            <a:ext cx="87129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अभ्यास कार्य के माध्यम से ल</a:t>
            </a:r>
            <a:r>
              <a:rPr b="1"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घु</a:t>
            </a:r>
            <a:r>
              <a:rPr b="1"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त्तरीय प्रश्नों का  पुनराभ्यास   कराना । 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4" name="Google Shape;10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68344" y="6021288"/>
            <a:ext cx="1357698" cy="6926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00" scaled="0"/>
          </a:gradFill>
          <a:ln cap="flat" cmpd="sng" w="9525">
            <a:solidFill>
              <a:srgbClr val="97B85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3"/>
          <p:cNvSpPr txBox="1"/>
          <p:nvPr/>
        </p:nvSpPr>
        <p:spPr>
          <a:xfrm>
            <a:off x="251520" y="260648"/>
            <a:ext cx="8784976" cy="584775"/>
          </a:xfrm>
          <a:prstGeom prst="rect">
            <a:avLst/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00" scaled="0"/>
          </a:gradFill>
          <a:ln cap="flat" cmpd="sng" w="9525">
            <a:solidFill>
              <a:srgbClr val="97B85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3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 . निम्नलिखित प्रश्नों के उत्तर लिखिए । </a:t>
            </a:r>
            <a:endParaRPr b="1" sz="32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162675" y="951000"/>
            <a:ext cx="87849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क . कविता म कवि क्या इच्छा जता रहा है 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ख . भारत की प्रथम महिला राष्ट्रपति  का नाम बताइए । 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ग . समाज की उन्नति का मापदंड क्या है 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घ . कविता में बालक किस दीपक को जलाने की बात कर रहे हैं और क्यों 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ङ. कवि किसको गले लगाने की बात करता है और क्यों 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179500" y="3636278"/>
            <a:ext cx="4608600" cy="584700"/>
          </a:xfrm>
          <a:prstGeom prst="rect">
            <a:avLst/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00" scaled="0"/>
          </a:gradFill>
          <a:ln cap="flat" cmpd="sng" w="9525">
            <a:solidFill>
              <a:srgbClr val="97B85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3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2. खाली स्थान भरिए </a:t>
            </a:r>
            <a:endParaRPr b="1" sz="32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3"/>
          <p:cNvSpPr txBox="1"/>
          <p:nvPr/>
        </p:nvSpPr>
        <p:spPr>
          <a:xfrm>
            <a:off x="395536" y="4581128"/>
            <a:ext cx="7776900" cy="18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क . हम उन ------- के बच्चे हैं । 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ख . श्रीमती  किरण बेदी -------पुरस्कार से सम्मानित हुई । 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ग .बायोटैक के क्षेत्र में ----------- का नाम प्रसिद्ध है । 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घ . कवि ------- में नाम लिखाना चाहते हैं ।  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4" name="Google Shape;11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68344" y="6165304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"/>
          <p:cNvSpPr txBox="1"/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20" name="Google Shape;120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888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21" name="Google Shape;121;p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2" name="Google Shape;12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68344" y="6165304"/>
            <a:ext cx="1080120" cy="54868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4"/>
          <p:cNvSpPr txBox="1"/>
          <p:nvPr/>
        </p:nvSpPr>
        <p:spPr>
          <a:xfrm>
            <a:off x="467544" y="332656"/>
            <a:ext cx="67689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3.वर्तनी शुद्ध कीजिए ।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क . समनानित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ख.  प्राचिन 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ग . बादसाह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घ . सक्तिशाली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ङ.  सौक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00" scaled="0"/>
          </a:gradFill>
          <a:ln cap="flat" cmpd="sng" w="9525">
            <a:solidFill>
              <a:srgbClr val="97B85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5"/>
          <p:cNvSpPr txBox="1"/>
          <p:nvPr/>
        </p:nvSpPr>
        <p:spPr>
          <a:xfrm>
            <a:off x="107504" y="116632"/>
            <a:ext cx="8856900" cy="61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क . कविता में  कवि  कुछ नवीन कार्य करने की इच्छा जता रहा है ।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ख.  भारत की प्रथम महिला राष्ट्रपति का नाम श्रीमती प्रतिभा पाटिल है  ।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ग . समाज की उन्नति का मापदंड समाज में नारी की स्थिति है ।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घ . कविता में बालक उद्यम  दीपक को जलाने की बात कर रहे हैं ।  कवि यहाँ दुखी –बेसहारा लोगों की बात कर रहे हैं जो अँधेरे में हैं अर्थात अज्ञानता के कारण स्वयं को भूला  बैठे हैं । कवि उनमें  उद्यम अर्थात परिश्रम का दीया जलाना  चाहते हैं ।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ङ. कवि गरीब भिखारी  को गले लगाने की बात करता है। जो गरीब हैं ,जिनके पास छत्रछाया नहीं  है ,कवि उन्हे गले लगाकर बराबर का स्थान देना और सुखी बनाना चाहता </a:t>
            </a:r>
            <a:r>
              <a:rPr lang="hi-I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है । 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0" name="Google Shape;13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68344" y="6165304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9525">
            <a:solidFill>
              <a:srgbClr val="45A9C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9525">
            <a:solidFill>
              <a:srgbClr val="45A9C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क . हम उन </a:t>
            </a:r>
            <a:r>
              <a:rPr b="1" lang="hi-IN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वीरों</a:t>
            </a: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के बच्चे हैं ।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ख . श्रीमती  किरण बेदी </a:t>
            </a:r>
            <a:r>
              <a:rPr b="1" lang="hi-IN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मैगसेसे </a:t>
            </a: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पुरस्कार से सम्मानित हुई ।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ग .बायोटैक के क्षेत्र में </a:t>
            </a:r>
            <a:r>
              <a:rPr b="1" lang="hi-IN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किरण मजुमदार  </a:t>
            </a: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का नाम प्रसिद्ध है ।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घ . कवि </a:t>
            </a:r>
            <a:r>
              <a:rPr b="1" lang="hi-IN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अमरों </a:t>
            </a:r>
            <a:r>
              <a:rPr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में नाम लिखाना चाहते हैं ।  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7" name="Google Shape;13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68344" y="6165304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43" name="Google Shape;143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sp>
        <p:nvSpPr>
          <p:cNvPr id="144" name="Google Shape;144;p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7"/>
          <p:cNvSpPr txBox="1"/>
          <p:nvPr/>
        </p:nvSpPr>
        <p:spPr>
          <a:xfrm>
            <a:off x="1331640" y="1052736"/>
            <a:ext cx="4104600" cy="301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क . सम्मानित 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ख.  प्राचीन   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ग . बादशाह 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घ . शक्तिशाली 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ङ.  शौक 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6" name="Google Shape;146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68344" y="6165304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e62d4ceb4e_0_0"/>
          <p:cNvSpPr/>
          <p:nvPr/>
        </p:nvSpPr>
        <p:spPr>
          <a:xfrm>
            <a:off x="40175" y="26800"/>
            <a:ext cx="9027900" cy="6831300"/>
          </a:xfrm>
          <a:prstGeom prst="rect">
            <a:avLst/>
          </a:prstGeom>
          <a:solidFill>
            <a:schemeClr val="accent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200">
              <a:solidFill>
                <a:srgbClr val="FF0000"/>
              </a:solidFill>
              <a:latin typeface="Mangal"/>
              <a:ea typeface="Mangal"/>
              <a:cs typeface="Mangal"/>
              <a:sym typeface="Mang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  <a:latin typeface="Mangal"/>
              <a:ea typeface="Mangal"/>
              <a:cs typeface="Mangal"/>
              <a:sym typeface="Mangal"/>
            </a:endParaRPr>
          </a:p>
        </p:txBody>
      </p:sp>
      <p:sp>
        <p:nvSpPr>
          <p:cNvPr id="153" name="Google Shape;153;ge62d4ceb4e_0_0"/>
          <p:cNvSpPr txBox="1"/>
          <p:nvPr/>
        </p:nvSpPr>
        <p:spPr>
          <a:xfrm>
            <a:off x="817075" y="562575"/>
            <a:ext cx="7768800" cy="14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hi-IN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गृहकार्य</a:t>
            </a:r>
            <a:endParaRPr b="1" sz="3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भाषा और व्याकरण तथा वर्ण विचार अभ्यास करें।  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54" name="Google Shape;154;ge62d4ceb4e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68344" y="6165304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8"/>
          <p:cNvSpPr txBox="1"/>
          <p:nvPr/>
        </p:nvSpPr>
        <p:spPr>
          <a:xfrm>
            <a:off x="395536" y="1625317"/>
            <a:ext cx="67689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पुनरावृति के द्वारा विषय संस्मरण तथा परीक्षा के लिए प्रस्तुत होना ।</a:t>
            </a: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8"/>
          <p:cNvSpPr txBox="1"/>
          <p:nvPr/>
        </p:nvSpPr>
        <p:spPr>
          <a:xfrm>
            <a:off x="611560" y="188640"/>
            <a:ext cx="61206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शिक्षण प्रतिफल </a:t>
            </a:r>
            <a:endParaRPr sz="3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1" name="Google Shape;16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68344" y="6165304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2021-07-12T14:36:44Z</dcterms:created>
  <dc:creator>star</dc:creator>
</cp:coreProperties>
</file>