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6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7" roundtripDataSignature="AMtx7mgA+EutkjPWyZgsvFv7BzjOdplLf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customschemas.google.com/relationships/presentationmetadata" Target="metadata"/><Relationship Id="rId16" Type="http://schemas.openxmlformats.org/officeDocument/2006/relationships/slide" Target="slides/slide10.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7" name="Google Shape;13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9" name="Google Shape;199;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Calibri"/>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b="1" sz="3000"/>
          </a:p>
        </p:txBody>
      </p:sp>
      <p:sp>
        <p:nvSpPr>
          <p:cNvPr id="146" name="Google Shape;14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b="1" sz="3000"/>
          </a:p>
        </p:txBody>
      </p:sp>
      <p:sp>
        <p:nvSpPr>
          <p:cNvPr id="153" name="Google Shape;15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1b2b29c5f6e_0_2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50800" marR="50800" rtl="0" algn="l">
              <a:lnSpc>
                <a:spcPct val="120000"/>
              </a:lnSpc>
              <a:spcBef>
                <a:spcPts val="0"/>
              </a:spcBef>
              <a:spcAft>
                <a:spcPts val="0"/>
              </a:spcAft>
              <a:buSzPts val="1100"/>
              <a:buNone/>
            </a:pPr>
            <a:r>
              <a:t/>
            </a:r>
            <a:endParaRPr sz="1350">
              <a:solidFill>
                <a:schemeClr val="dk1"/>
              </a:solidFill>
              <a:highlight>
                <a:srgbClr val="EFEFEF"/>
              </a:highlight>
            </a:endParaRPr>
          </a:p>
        </p:txBody>
      </p:sp>
      <p:sp>
        <p:nvSpPr>
          <p:cNvPr id="159" name="Google Shape;159;g1b2b29c5f6e_0_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355600" lvl="0" marL="457200" rtl="0" algn="l">
              <a:lnSpc>
                <a:spcPct val="100000"/>
              </a:lnSpc>
              <a:spcBef>
                <a:spcPts val="0"/>
              </a:spcBef>
              <a:spcAft>
                <a:spcPts val="0"/>
              </a:spcAft>
              <a:buSzPts val="2000"/>
              <a:buFont typeface="Calibri"/>
              <a:buChar char="●"/>
            </a:pPr>
            <a:r>
              <a:t/>
            </a:r>
            <a:endParaRPr b="1" sz="2000">
              <a:latin typeface="Calibri"/>
              <a:ea typeface="Calibri"/>
              <a:cs typeface="Calibri"/>
              <a:sym typeface="Calibri"/>
            </a:endParaRPr>
          </a:p>
        </p:txBody>
      </p:sp>
      <p:sp>
        <p:nvSpPr>
          <p:cNvPr id="166" name="Google Shape;166;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1b2b9b0f9dd_0_1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355600" lvl="0" marL="457200" rtl="0" algn="l">
              <a:lnSpc>
                <a:spcPct val="100000"/>
              </a:lnSpc>
              <a:spcBef>
                <a:spcPts val="0"/>
              </a:spcBef>
              <a:spcAft>
                <a:spcPts val="0"/>
              </a:spcAft>
              <a:buSzPts val="2000"/>
              <a:buFont typeface="Calibri"/>
              <a:buChar char="●"/>
            </a:pPr>
            <a:r>
              <a:t/>
            </a:r>
            <a:endParaRPr b="1" sz="2000">
              <a:latin typeface="Calibri"/>
              <a:ea typeface="Calibri"/>
              <a:cs typeface="Calibri"/>
              <a:sym typeface="Calibri"/>
            </a:endParaRPr>
          </a:p>
        </p:txBody>
      </p:sp>
      <p:sp>
        <p:nvSpPr>
          <p:cNvPr id="173" name="Google Shape;173;g1b2b9b0f9dd_0_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1b2b29c5f6e_0_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b="1" sz="3000"/>
          </a:p>
        </p:txBody>
      </p:sp>
      <p:sp>
        <p:nvSpPr>
          <p:cNvPr id="180" name="Google Shape;180;g1b2b29c5f6e_0_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1b2b9b0f9dd_0_1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355600" lvl="0" marL="457200" rtl="0" algn="l">
              <a:lnSpc>
                <a:spcPct val="100000"/>
              </a:lnSpc>
              <a:spcBef>
                <a:spcPts val="0"/>
              </a:spcBef>
              <a:spcAft>
                <a:spcPts val="0"/>
              </a:spcAft>
              <a:buSzPts val="2000"/>
              <a:buFont typeface="Calibri"/>
              <a:buChar char="●"/>
            </a:pPr>
            <a:r>
              <a:t/>
            </a:r>
            <a:endParaRPr b="1" sz="2000">
              <a:latin typeface="Calibri"/>
              <a:ea typeface="Calibri"/>
              <a:cs typeface="Calibri"/>
              <a:sym typeface="Calibri"/>
            </a:endParaRPr>
          </a:p>
        </p:txBody>
      </p:sp>
      <p:sp>
        <p:nvSpPr>
          <p:cNvPr id="187" name="Google Shape;187;g1b2b9b0f9dd_0_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3" name="Google Shape;193;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5"/>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15"/>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2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2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2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2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0" name="Shape 50"/>
        <p:cNvGrpSpPr/>
        <p:nvPr/>
      </p:nvGrpSpPr>
      <p:grpSpPr>
        <a:xfrm>
          <a:off x="0" y="0"/>
          <a:ext cx="0" cy="0"/>
          <a:chOff x="0" y="0"/>
          <a:chExt cx="0" cy="0"/>
        </a:xfrm>
      </p:grpSpPr>
      <p:sp>
        <p:nvSpPr>
          <p:cNvPr id="51" name="Google Shape;51;p29"/>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52" name="Google Shape;52;p29"/>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53" name="Google Shape;53;p29"/>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9pPr>
          </a:lstStyle>
          <a:p/>
        </p:txBody>
      </p:sp>
      <p:sp>
        <p:nvSpPr>
          <p:cNvPr id="54" name="Google Shape;54;p29"/>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marR="0" rtl="0" algn="ctr">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9pPr>
          </a:lstStyle>
          <a:p/>
        </p:txBody>
      </p:sp>
      <p:sp>
        <p:nvSpPr>
          <p:cNvPr id="55" name="Google Shape;55;p29"/>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62" name="Shape 62"/>
        <p:cNvGrpSpPr/>
        <p:nvPr/>
      </p:nvGrpSpPr>
      <p:grpSpPr>
        <a:xfrm>
          <a:off x="0" y="0"/>
          <a:ext cx="0" cy="0"/>
          <a:chOff x="0" y="0"/>
          <a:chExt cx="0" cy="0"/>
        </a:xfrm>
      </p:grpSpPr>
      <p:sp>
        <p:nvSpPr>
          <p:cNvPr id="63" name="Google Shape;63;p17"/>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4" name="Google Shape;64;p17"/>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65" name="Google Shape;65;p17"/>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6" name="Google Shape;66;p17"/>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7" name="Google Shape;67;p17"/>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68" name="Shape 68"/>
        <p:cNvGrpSpPr/>
        <p:nvPr/>
      </p:nvGrpSpPr>
      <p:grpSpPr>
        <a:xfrm>
          <a:off x="0" y="0"/>
          <a:ext cx="0" cy="0"/>
          <a:chOff x="0" y="0"/>
          <a:chExt cx="0" cy="0"/>
        </a:xfrm>
      </p:grpSpPr>
      <p:sp>
        <p:nvSpPr>
          <p:cNvPr id="69" name="Google Shape;69;p18"/>
          <p:cNvSpPr txBox="1"/>
          <p:nvPr>
            <p:ph type="title"/>
          </p:nvPr>
        </p:nvSpPr>
        <p:spPr>
          <a:xfrm>
            <a:off x="311700" y="445025"/>
            <a:ext cx="8520600" cy="572700"/>
          </a:xfrm>
          <a:prstGeom prst="rect">
            <a:avLst/>
          </a:prstGeom>
          <a:noFill/>
          <a:ln>
            <a:noFill/>
          </a:ln>
        </p:spPr>
        <p:txBody>
          <a:bodyPr anchorCtr="0" anchor="t" bIns="68575" lIns="68575" spcFirstLastPara="1" rIns="68575" wrap="square" tIns="68575">
            <a:noAutofit/>
          </a:bodyPr>
          <a:lstStyle>
            <a:lvl1pPr lvl="0" algn="l">
              <a:lnSpc>
                <a:spcPct val="90000"/>
              </a:lnSpc>
              <a:spcBef>
                <a:spcPts val="0"/>
              </a:spcBef>
              <a:spcAft>
                <a:spcPts val="0"/>
              </a:spcAft>
              <a:buClr>
                <a:schemeClr val="dk1"/>
              </a:buClr>
              <a:buSzPts val="2100"/>
              <a:buFont typeface="Calibri"/>
              <a:buNone/>
              <a:defRPr/>
            </a:lvl1pPr>
            <a:lvl2pPr lvl="1" algn="l">
              <a:lnSpc>
                <a:spcPct val="100000"/>
              </a:lnSpc>
              <a:spcBef>
                <a:spcPts val="0"/>
              </a:spcBef>
              <a:spcAft>
                <a:spcPts val="0"/>
              </a:spcAft>
              <a:buSzPts val="2100"/>
              <a:buNone/>
              <a:defRPr/>
            </a:lvl2pPr>
            <a:lvl3pPr lvl="2" algn="l">
              <a:lnSpc>
                <a:spcPct val="100000"/>
              </a:lnSpc>
              <a:spcBef>
                <a:spcPts val="0"/>
              </a:spcBef>
              <a:spcAft>
                <a:spcPts val="0"/>
              </a:spcAft>
              <a:buSzPts val="2100"/>
              <a:buNone/>
              <a:defRPr/>
            </a:lvl3pPr>
            <a:lvl4pPr lvl="3" algn="l">
              <a:lnSpc>
                <a:spcPct val="100000"/>
              </a:lnSpc>
              <a:spcBef>
                <a:spcPts val="0"/>
              </a:spcBef>
              <a:spcAft>
                <a:spcPts val="0"/>
              </a:spcAft>
              <a:buSzPts val="2100"/>
              <a:buNone/>
              <a:defRPr/>
            </a:lvl4pPr>
            <a:lvl5pPr lvl="4" algn="l">
              <a:lnSpc>
                <a:spcPct val="100000"/>
              </a:lnSpc>
              <a:spcBef>
                <a:spcPts val="0"/>
              </a:spcBef>
              <a:spcAft>
                <a:spcPts val="0"/>
              </a:spcAft>
              <a:buSzPts val="2100"/>
              <a:buNone/>
              <a:defRPr/>
            </a:lvl5pPr>
            <a:lvl6pPr lvl="5" algn="l">
              <a:lnSpc>
                <a:spcPct val="100000"/>
              </a:lnSpc>
              <a:spcBef>
                <a:spcPts val="0"/>
              </a:spcBef>
              <a:spcAft>
                <a:spcPts val="0"/>
              </a:spcAft>
              <a:buSzPts val="2100"/>
              <a:buNone/>
              <a:defRPr/>
            </a:lvl6pPr>
            <a:lvl7pPr lvl="6" algn="l">
              <a:lnSpc>
                <a:spcPct val="100000"/>
              </a:lnSpc>
              <a:spcBef>
                <a:spcPts val="0"/>
              </a:spcBef>
              <a:spcAft>
                <a:spcPts val="0"/>
              </a:spcAft>
              <a:buSzPts val="2100"/>
              <a:buNone/>
              <a:defRPr/>
            </a:lvl7pPr>
            <a:lvl8pPr lvl="7" algn="l">
              <a:lnSpc>
                <a:spcPct val="100000"/>
              </a:lnSpc>
              <a:spcBef>
                <a:spcPts val="0"/>
              </a:spcBef>
              <a:spcAft>
                <a:spcPts val="0"/>
              </a:spcAft>
              <a:buSzPts val="2100"/>
              <a:buNone/>
              <a:defRPr/>
            </a:lvl8pPr>
            <a:lvl9pPr lvl="8" algn="l">
              <a:lnSpc>
                <a:spcPct val="100000"/>
              </a:lnSpc>
              <a:spcBef>
                <a:spcPts val="0"/>
              </a:spcBef>
              <a:spcAft>
                <a:spcPts val="0"/>
              </a:spcAft>
              <a:buSzPts val="2100"/>
              <a:buNone/>
              <a:defRPr/>
            </a:lvl9pPr>
          </a:lstStyle>
          <a:p/>
        </p:txBody>
      </p:sp>
      <p:sp>
        <p:nvSpPr>
          <p:cNvPr id="70" name="Google Shape;70;p18"/>
          <p:cNvSpPr txBox="1"/>
          <p:nvPr>
            <p:ph idx="1" type="body"/>
          </p:nvPr>
        </p:nvSpPr>
        <p:spPr>
          <a:xfrm>
            <a:off x="311700" y="1152475"/>
            <a:ext cx="8520600" cy="3416400"/>
          </a:xfrm>
          <a:prstGeom prst="rect">
            <a:avLst/>
          </a:prstGeom>
          <a:noFill/>
          <a:ln>
            <a:noFill/>
          </a:ln>
        </p:spPr>
        <p:txBody>
          <a:bodyPr anchorCtr="0" anchor="t" bIns="68575" lIns="68575" spcFirstLastPara="1" rIns="68575" wrap="square" tIns="68575">
            <a:noAutofit/>
          </a:bodyPr>
          <a:lstStyle>
            <a:lvl1pPr indent="-317500" lvl="0" marL="457200" algn="l">
              <a:lnSpc>
                <a:spcPct val="90000"/>
              </a:lnSpc>
              <a:spcBef>
                <a:spcPts val="0"/>
              </a:spcBef>
              <a:spcAft>
                <a:spcPts val="0"/>
              </a:spcAft>
              <a:buClr>
                <a:schemeClr val="dk1"/>
              </a:buClr>
              <a:buSzPts val="1400"/>
              <a:buChar char="●"/>
              <a:defRPr/>
            </a:lvl1pPr>
            <a:lvl2pPr indent="-298450" lvl="1" marL="914400" algn="l">
              <a:lnSpc>
                <a:spcPct val="90000"/>
              </a:lnSpc>
              <a:spcBef>
                <a:spcPts val="1600"/>
              </a:spcBef>
              <a:spcAft>
                <a:spcPts val="0"/>
              </a:spcAft>
              <a:buClr>
                <a:schemeClr val="dk1"/>
              </a:buClr>
              <a:buSzPts val="1100"/>
              <a:buChar char="○"/>
              <a:defRPr/>
            </a:lvl2pPr>
            <a:lvl3pPr indent="-298450" lvl="2" marL="1371600" algn="l">
              <a:lnSpc>
                <a:spcPct val="90000"/>
              </a:lnSpc>
              <a:spcBef>
                <a:spcPts val="1600"/>
              </a:spcBef>
              <a:spcAft>
                <a:spcPts val="0"/>
              </a:spcAft>
              <a:buClr>
                <a:schemeClr val="dk1"/>
              </a:buClr>
              <a:buSzPts val="1100"/>
              <a:buChar char="■"/>
              <a:defRPr/>
            </a:lvl3pPr>
            <a:lvl4pPr indent="-298450" lvl="3" marL="1828800" algn="l">
              <a:lnSpc>
                <a:spcPct val="90000"/>
              </a:lnSpc>
              <a:spcBef>
                <a:spcPts val="1600"/>
              </a:spcBef>
              <a:spcAft>
                <a:spcPts val="0"/>
              </a:spcAft>
              <a:buClr>
                <a:schemeClr val="dk1"/>
              </a:buClr>
              <a:buSzPts val="1100"/>
              <a:buChar char="●"/>
              <a:defRPr/>
            </a:lvl4pPr>
            <a:lvl5pPr indent="-298450" lvl="4" marL="2286000" algn="l">
              <a:lnSpc>
                <a:spcPct val="90000"/>
              </a:lnSpc>
              <a:spcBef>
                <a:spcPts val="1600"/>
              </a:spcBef>
              <a:spcAft>
                <a:spcPts val="0"/>
              </a:spcAft>
              <a:buClr>
                <a:schemeClr val="dk1"/>
              </a:buClr>
              <a:buSzPts val="1100"/>
              <a:buChar char="○"/>
              <a:defRPr/>
            </a:lvl5pPr>
            <a:lvl6pPr indent="-298450" lvl="5" marL="2743200" algn="l">
              <a:lnSpc>
                <a:spcPct val="90000"/>
              </a:lnSpc>
              <a:spcBef>
                <a:spcPts val="1600"/>
              </a:spcBef>
              <a:spcAft>
                <a:spcPts val="0"/>
              </a:spcAft>
              <a:buClr>
                <a:schemeClr val="dk1"/>
              </a:buClr>
              <a:buSzPts val="1100"/>
              <a:buChar char="■"/>
              <a:defRPr/>
            </a:lvl6pPr>
            <a:lvl7pPr indent="-298450" lvl="6" marL="3200400" algn="l">
              <a:lnSpc>
                <a:spcPct val="90000"/>
              </a:lnSpc>
              <a:spcBef>
                <a:spcPts val="1600"/>
              </a:spcBef>
              <a:spcAft>
                <a:spcPts val="0"/>
              </a:spcAft>
              <a:buClr>
                <a:schemeClr val="dk1"/>
              </a:buClr>
              <a:buSzPts val="1100"/>
              <a:buChar char="●"/>
              <a:defRPr/>
            </a:lvl7pPr>
            <a:lvl8pPr indent="-298450" lvl="7" marL="3657600" algn="l">
              <a:lnSpc>
                <a:spcPct val="90000"/>
              </a:lnSpc>
              <a:spcBef>
                <a:spcPts val="1600"/>
              </a:spcBef>
              <a:spcAft>
                <a:spcPts val="0"/>
              </a:spcAft>
              <a:buClr>
                <a:schemeClr val="dk1"/>
              </a:buClr>
              <a:buSzPts val="1100"/>
              <a:buChar char="○"/>
              <a:defRPr/>
            </a:lvl8pPr>
            <a:lvl9pPr indent="-298450" lvl="8" marL="4114800" algn="l">
              <a:lnSpc>
                <a:spcPct val="90000"/>
              </a:lnSpc>
              <a:spcBef>
                <a:spcPts val="1600"/>
              </a:spcBef>
              <a:spcAft>
                <a:spcPts val="1600"/>
              </a:spcAft>
              <a:buClr>
                <a:schemeClr val="dk1"/>
              </a:buClr>
              <a:buSzPts val="1100"/>
              <a:buChar char="■"/>
              <a:defRPr/>
            </a:lvl9pPr>
          </a:lstStyle>
          <a:p/>
        </p:txBody>
      </p:sp>
      <p:sp>
        <p:nvSpPr>
          <p:cNvPr id="71" name="Google Shape;71;p18"/>
          <p:cNvSpPr txBox="1"/>
          <p:nvPr>
            <p:ph idx="12" type="sldNum"/>
          </p:nvPr>
        </p:nvSpPr>
        <p:spPr>
          <a:xfrm>
            <a:off x="8472458" y="4663217"/>
            <a:ext cx="548700" cy="393600"/>
          </a:xfrm>
          <a:prstGeom prst="rect">
            <a:avLst/>
          </a:prstGeom>
          <a:noFill/>
          <a:ln>
            <a:noFill/>
          </a:ln>
        </p:spPr>
        <p:txBody>
          <a:bodyPr anchorCtr="0" anchor="ctr" bIns="68575" lIns="68575" spcFirstLastPara="1" rIns="68575" wrap="square" tIns="68575">
            <a:noAutofit/>
          </a:bodyPr>
          <a:lstStyle>
            <a:lvl1pPr indent="0" lvl="0"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2" name="Shape 72"/>
        <p:cNvGrpSpPr/>
        <p:nvPr/>
      </p:nvGrpSpPr>
      <p:grpSpPr>
        <a:xfrm>
          <a:off x="0" y="0"/>
          <a:ext cx="0" cy="0"/>
          <a:chOff x="0" y="0"/>
          <a:chExt cx="0" cy="0"/>
        </a:xfrm>
      </p:grpSpPr>
      <p:sp>
        <p:nvSpPr>
          <p:cNvPr id="73" name="Google Shape;73;p30"/>
          <p:cNvSpPr txBox="1"/>
          <p:nvPr>
            <p:ph type="title"/>
          </p:nvPr>
        </p:nvSpPr>
        <p:spPr>
          <a:xfrm>
            <a:off x="623888" y="1282304"/>
            <a:ext cx="7886700" cy="21396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4" name="Google Shape;74;p30"/>
          <p:cNvSpPr txBox="1"/>
          <p:nvPr>
            <p:ph idx="1" type="body"/>
          </p:nvPr>
        </p:nvSpPr>
        <p:spPr>
          <a:xfrm>
            <a:off x="623888" y="3442097"/>
            <a:ext cx="7886700" cy="1125300"/>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rgbClr val="888888"/>
              </a:buClr>
              <a:buSzPts val="1800"/>
              <a:buNone/>
              <a:defRPr sz="1800">
                <a:solidFill>
                  <a:srgbClr val="888888"/>
                </a:solidFill>
              </a:defRPr>
            </a:lvl1pPr>
            <a:lvl2pPr indent="-228600" lvl="1" marL="914400" algn="l">
              <a:lnSpc>
                <a:spcPct val="90000"/>
              </a:lnSpc>
              <a:spcBef>
                <a:spcPts val="400"/>
              </a:spcBef>
              <a:spcAft>
                <a:spcPts val="0"/>
              </a:spcAft>
              <a:buClr>
                <a:srgbClr val="888888"/>
              </a:buClr>
              <a:buSzPts val="1500"/>
              <a:buNone/>
              <a:defRPr sz="1500">
                <a:solidFill>
                  <a:srgbClr val="888888"/>
                </a:solidFill>
              </a:defRPr>
            </a:lvl2pPr>
            <a:lvl3pPr indent="-228600" lvl="2" marL="1371600" algn="l">
              <a:lnSpc>
                <a:spcPct val="90000"/>
              </a:lnSpc>
              <a:spcBef>
                <a:spcPts val="400"/>
              </a:spcBef>
              <a:spcAft>
                <a:spcPts val="0"/>
              </a:spcAft>
              <a:buClr>
                <a:srgbClr val="888888"/>
              </a:buClr>
              <a:buSzPts val="1400"/>
              <a:buNone/>
              <a:defRPr sz="1400">
                <a:solidFill>
                  <a:srgbClr val="888888"/>
                </a:solidFill>
              </a:defRPr>
            </a:lvl3pPr>
            <a:lvl4pPr indent="-228600" lvl="3" marL="1828800" algn="l">
              <a:lnSpc>
                <a:spcPct val="90000"/>
              </a:lnSpc>
              <a:spcBef>
                <a:spcPts val="400"/>
              </a:spcBef>
              <a:spcAft>
                <a:spcPts val="0"/>
              </a:spcAft>
              <a:buClr>
                <a:srgbClr val="888888"/>
              </a:buClr>
              <a:buSzPts val="1200"/>
              <a:buNone/>
              <a:defRPr sz="1200">
                <a:solidFill>
                  <a:srgbClr val="888888"/>
                </a:solidFill>
              </a:defRPr>
            </a:lvl4pPr>
            <a:lvl5pPr indent="-228600" lvl="4" marL="2286000" algn="l">
              <a:lnSpc>
                <a:spcPct val="90000"/>
              </a:lnSpc>
              <a:spcBef>
                <a:spcPts val="400"/>
              </a:spcBef>
              <a:spcAft>
                <a:spcPts val="0"/>
              </a:spcAft>
              <a:buClr>
                <a:srgbClr val="888888"/>
              </a:buClr>
              <a:buSzPts val="1200"/>
              <a:buNone/>
              <a:defRPr sz="1200">
                <a:solidFill>
                  <a:srgbClr val="888888"/>
                </a:solidFill>
              </a:defRPr>
            </a:lvl5pPr>
            <a:lvl6pPr indent="-228600" lvl="5" marL="2743200" algn="l">
              <a:lnSpc>
                <a:spcPct val="90000"/>
              </a:lnSpc>
              <a:spcBef>
                <a:spcPts val="400"/>
              </a:spcBef>
              <a:spcAft>
                <a:spcPts val="0"/>
              </a:spcAft>
              <a:buClr>
                <a:srgbClr val="888888"/>
              </a:buClr>
              <a:buSzPts val="1200"/>
              <a:buNone/>
              <a:defRPr sz="1200">
                <a:solidFill>
                  <a:srgbClr val="888888"/>
                </a:solidFill>
              </a:defRPr>
            </a:lvl6pPr>
            <a:lvl7pPr indent="-228600" lvl="6" marL="3200400" algn="l">
              <a:lnSpc>
                <a:spcPct val="90000"/>
              </a:lnSpc>
              <a:spcBef>
                <a:spcPts val="400"/>
              </a:spcBef>
              <a:spcAft>
                <a:spcPts val="0"/>
              </a:spcAft>
              <a:buClr>
                <a:srgbClr val="888888"/>
              </a:buClr>
              <a:buSzPts val="1200"/>
              <a:buNone/>
              <a:defRPr sz="1200">
                <a:solidFill>
                  <a:srgbClr val="888888"/>
                </a:solidFill>
              </a:defRPr>
            </a:lvl7pPr>
            <a:lvl8pPr indent="-228600" lvl="7" marL="3657600" algn="l">
              <a:lnSpc>
                <a:spcPct val="90000"/>
              </a:lnSpc>
              <a:spcBef>
                <a:spcPts val="400"/>
              </a:spcBef>
              <a:spcAft>
                <a:spcPts val="0"/>
              </a:spcAft>
              <a:buClr>
                <a:srgbClr val="888888"/>
              </a:buClr>
              <a:buSzPts val="1200"/>
              <a:buNone/>
              <a:defRPr sz="1200">
                <a:solidFill>
                  <a:srgbClr val="888888"/>
                </a:solidFill>
              </a:defRPr>
            </a:lvl8pPr>
            <a:lvl9pPr indent="-228600" lvl="8" marL="4114800" algn="l">
              <a:lnSpc>
                <a:spcPct val="90000"/>
              </a:lnSpc>
              <a:spcBef>
                <a:spcPts val="400"/>
              </a:spcBef>
              <a:spcAft>
                <a:spcPts val="0"/>
              </a:spcAft>
              <a:buClr>
                <a:srgbClr val="888888"/>
              </a:buClr>
              <a:buSzPts val="1200"/>
              <a:buNone/>
              <a:defRPr sz="1200">
                <a:solidFill>
                  <a:srgbClr val="888888"/>
                </a:solidFill>
              </a:defRPr>
            </a:lvl9pPr>
          </a:lstStyle>
          <a:p/>
        </p:txBody>
      </p:sp>
      <p:sp>
        <p:nvSpPr>
          <p:cNvPr id="75" name="Google Shape;75;p30"/>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6" name="Google Shape;76;p30"/>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7" name="Google Shape;77;p30"/>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78" name="Shape 78"/>
        <p:cNvGrpSpPr/>
        <p:nvPr/>
      </p:nvGrpSpPr>
      <p:grpSpPr>
        <a:xfrm>
          <a:off x="0" y="0"/>
          <a:ext cx="0" cy="0"/>
          <a:chOff x="0" y="0"/>
          <a:chExt cx="0" cy="0"/>
        </a:xfrm>
      </p:grpSpPr>
      <p:sp>
        <p:nvSpPr>
          <p:cNvPr id="79" name="Google Shape;79;p31"/>
          <p:cNvSpPr txBox="1"/>
          <p:nvPr>
            <p:ph type="ctrTitle"/>
          </p:nvPr>
        </p:nvSpPr>
        <p:spPr>
          <a:xfrm>
            <a:off x="1143000" y="841772"/>
            <a:ext cx="6858000" cy="1790700"/>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80" name="Google Shape;80;p31"/>
          <p:cNvSpPr txBox="1"/>
          <p:nvPr>
            <p:ph idx="1" type="subTitle"/>
          </p:nvPr>
        </p:nvSpPr>
        <p:spPr>
          <a:xfrm>
            <a:off x="1143000" y="2701528"/>
            <a:ext cx="6858000" cy="1241700"/>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
        <p:nvSpPr>
          <p:cNvPr id="81" name="Google Shape;81;p31"/>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82" name="Google Shape;82;p31"/>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83" name="Google Shape;83;p31"/>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84" name="Shape 84"/>
        <p:cNvGrpSpPr/>
        <p:nvPr/>
      </p:nvGrpSpPr>
      <p:grpSpPr>
        <a:xfrm>
          <a:off x="0" y="0"/>
          <a:ext cx="0" cy="0"/>
          <a:chOff x="0" y="0"/>
          <a:chExt cx="0" cy="0"/>
        </a:xfrm>
      </p:grpSpPr>
      <p:sp>
        <p:nvSpPr>
          <p:cNvPr id="85" name="Google Shape;85;p32"/>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86" name="Google Shape;86;p32"/>
          <p:cNvSpPr txBox="1"/>
          <p:nvPr>
            <p:ph idx="1" type="body"/>
          </p:nvPr>
        </p:nvSpPr>
        <p:spPr>
          <a:xfrm>
            <a:off x="628650" y="1369219"/>
            <a:ext cx="3886200"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87" name="Google Shape;87;p32"/>
          <p:cNvSpPr txBox="1"/>
          <p:nvPr>
            <p:ph idx="2" type="body"/>
          </p:nvPr>
        </p:nvSpPr>
        <p:spPr>
          <a:xfrm>
            <a:off x="4629150" y="1369219"/>
            <a:ext cx="3886200"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88" name="Google Shape;88;p32"/>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89" name="Google Shape;89;p32"/>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90" name="Google Shape;90;p32"/>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91" name="Shape 91"/>
        <p:cNvGrpSpPr/>
        <p:nvPr/>
      </p:nvGrpSpPr>
      <p:grpSpPr>
        <a:xfrm>
          <a:off x="0" y="0"/>
          <a:ext cx="0" cy="0"/>
          <a:chOff x="0" y="0"/>
          <a:chExt cx="0" cy="0"/>
        </a:xfrm>
      </p:grpSpPr>
      <p:sp>
        <p:nvSpPr>
          <p:cNvPr id="92" name="Google Shape;92;p33"/>
          <p:cNvSpPr txBox="1"/>
          <p:nvPr>
            <p:ph type="title"/>
          </p:nvPr>
        </p:nvSpPr>
        <p:spPr>
          <a:xfrm>
            <a:off x="629841"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93" name="Google Shape;93;p33"/>
          <p:cNvSpPr txBox="1"/>
          <p:nvPr>
            <p:ph idx="1" type="body"/>
          </p:nvPr>
        </p:nvSpPr>
        <p:spPr>
          <a:xfrm>
            <a:off x="629841" y="1260872"/>
            <a:ext cx="3868500" cy="618000"/>
          </a:xfrm>
          <a:prstGeom prst="rect">
            <a:avLst/>
          </a:prstGeom>
          <a:noFill/>
          <a:ln>
            <a:noFill/>
          </a:ln>
        </p:spPr>
        <p:txBody>
          <a:bodyPr anchorCtr="0" anchor="b"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94" name="Google Shape;94;p33"/>
          <p:cNvSpPr txBox="1"/>
          <p:nvPr>
            <p:ph idx="2" type="body"/>
          </p:nvPr>
        </p:nvSpPr>
        <p:spPr>
          <a:xfrm>
            <a:off x="629841" y="1878806"/>
            <a:ext cx="3868500" cy="27636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95" name="Google Shape;95;p33"/>
          <p:cNvSpPr txBox="1"/>
          <p:nvPr>
            <p:ph idx="3" type="body"/>
          </p:nvPr>
        </p:nvSpPr>
        <p:spPr>
          <a:xfrm>
            <a:off x="4629150" y="1260872"/>
            <a:ext cx="3887400" cy="618000"/>
          </a:xfrm>
          <a:prstGeom prst="rect">
            <a:avLst/>
          </a:prstGeom>
          <a:noFill/>
          <a:ln>
            <a:noFill/>
          </a:ln>
        </p:spPr>
        <p:txBody>
          <a:bodyPr anchorCtr="0" anchor="b"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96" name="Google Shape;96;p33"/>
          <p:cNvSpPr txBox="1"/>
          <p:nvPr>
            <p:ph idx="4" type="body"/>
          </p:nvPr>
        </p:nvSpPr>
        <p:spPr>
          <a:xfrm>
            <a:off x="4629150" y="1878806"/>
            <a:ext cx="3887400" cy="27636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97" name="Google Shape;97;p33"/>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98" name="Google Shape;98;p33"/>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99" name="Google Shape;99;p33"/>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00" name="Shape 100"/>
        <p:cNvGrpSpPr/>
        <p:nvPr/>
      </p:nvGrpSpPr>
      <p:grpSpPr>
        <a:xfrm>
          <a:off x="0" y="0"/>
          <a:ext cx="0" cy="0"/>
          <a:chOff x="0" y="0"/>
          <a:chExt cx="0" cy="0"/>
        </a:xfrm>
      </p:grpSpPr>
      <p:sp>
        <p:nvSpPr>
          <p:cNvPr id="101" name="Google Shape;101;p34"/>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02" name="Google Shape;102;p34"/>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03" name="Google Shape;103;p34"/>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04" name="Google Shape;104;p34"/>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1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05" name="Shape 105"/>
        <p:cNvGrpSpPr/>
        <p:nvPr/>
      </p:nvGrpSpPr>
      <p:grpSpPr>
        <a:xfrm>
          <a:off x="0" y="0"/>
          <a:ext cx="0" cy="0"/>
          <a:chOff x="0" y="0"/>
          <a:chExt cx="0" cy="0"/>
        </a:xfrm>
      </p:grpSpPr>
      <p:sp>
        <p:nvSpPr>
          <p:cNvPr id="106" name="Google Shape;106;p35"/>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07" name="Google Shape;107;p35"/>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08" name="Google Shape;108;p35"/>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09" name="Shape 109"/>
        <p:cNvGrpSpPr/>
        <p:nvPr/>
      </p:nvGrpSpPr>
      <p:grpSpPr>
        <a:xfrm>
          <a:off x="0" y="0"/>
          <a:ext cx="0" cy="0"/>
          <a:chOff x="0" y="0"/>
          <a:chExt cx="0" cy="0"/>
        </a:xfrm>
      </p:grpSpPr>
      <p:sp>
        <p:nvSpPr>
          <p:cNvPr id="110" name="Google Shape;110;p36"/>
          <p:cNvSpPr txBox="1"/>
          <p:nvPr>
            <p:ph type="title"/>
          </p:nvPr>
        </p:nvSpPr>
        <p:spPr>
          <a:xfrm>
            <a:off x="629841" y="342900"/>
            <a:ext cx="2949000" cy="12003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1" name="Google Shape;111;p36"/>
          <p:cNvSpPr txBox="1"/>
          <p:nvPr>
            <p:ph idx="1" type="body"/>
          </p:nvPr>
        </p:nvSpPr>
        <p:spPr>
          <a:xfrm>
            <a:off x="3887391" y="740569"/>
            <a:ext cx="4629300" cy="3655200"/>
          </a:xfrm>
          <a:prstGeom prst="rect">
            <a:avLst/>
          </a:prstGeom>
          <a:noFill/>
          <a:ln>
            <a:noFill/>
          </a:ln>
        </p:spPr>
        <p:txBody>
          <a:bodyPr anchorCtr="0" anchor="t" bIns="34275" lIns="68575" spcFirstLastPara="1" rIns="68575" wrap="square" tIns="34275">
            <a:normAutofit/>
          </a:bodyPr>
          <a:lstStyle>
            <a:lvl1pPr indent="-381000" lvl="0" marL="457200" algn="l">
              <a:lnSpc>
                <a:spcPct val="90000"/>
              </a:lnSpc>
              <a:spcBef>
                <a:spcPts val="800"/>
              </a:spcBef>
              <a:spcAft>
                <a:spcPts val="0"/>
              </a:spcAft>
              <a:buClr>
                <a:schemeClr val="dk1"/>
              </a:buClr>
              <a:buSzPts val="2400"/>
              <a:buChar char="•"/>
              <a:defRPr sz="2400"/>
            </a:lvl1pPr>
            <a:lvl2pPr indent="-361950" lvl="1" marL="914400" algn="l">
              <a:lnSpc>
                <a:spcPct val="90000"/>
              </a:lnSpc>
              <a:spcBef>
                <a:spcPts val="400"/>
              </a:spcBef>
              <a:spcAft>
                <a:spcPts val="0"/>
              </a:spcAft>
              <a:buClr>
                <a:schemeClr val="dk1"/>
              </a:buClr>
              <a:buSzPts val="2100"/>
              <a:buChar char="•"/>
              <a:defRPr sz="2100"/>
            </a:lvl2pPr>
            <a:lvl3pPr indent="-342900" lvl="2" marL="1371600" algn="l">
              <a:lnSpc>
                <a:spcPct val="90000"/>
              </a:lnSpc>
              <a:spcBef>
                <a:spcPts val="400"/>
              </a:spcBef>
              <a:spcAft>
                <a:spcPts val="0"/>
              </a:spcAft>
              <a:buClr>
                <a:schemeClr val="dk1"/>
              </a:buClr>
              <a:buSzPts val="1800"/>
              <a:buChar char="•"/>
              <a:defRPr sz="1800"/>
            </a:lvl3pPr>
            <a:lvl4pPr indent="-323850" lvl="3" marL="1828800" algn="l">
              <a:lnSpc>
                <a:spcPct val="90000"/>
              </a:lnSpc>
              <a:spcBef>
                <a:spcPts val="400"/>
              </a:spcBef>
              <a:spcAft>
                <a:spcPts val="0"/>
              </a:spcAft>
              <a:buClr>
                <a:schemeClr val="dk1"/>
              </a:buClr>
              <a:buSzPts val="1500"/>
              <a:buChar char="•"/>
              <a:defRPr sz="1500"/>
            </a:lvl4pPr>
            <a:lvl5pPr indent="-323850" lvl="4" marL="2286000" algn="l">
              <a:lnSpc>
                <a:spcPct val="90000"/>
              </a:lnSpc>
              <a:spcBef>
                <a:spcPts val="400"/>
              </a:spcBef>
              <a:spcAft>
                <a:spcPts val="0"/>
              </a:spcAft>
              <a:buClr>
                <a:schemeClr val="dk1"/>
              </a:buClr>
              <a:buSzPts val="1500"/>
              <a:buChar char="•"/>
              <a:defRPr sz="1500"/>
            </a:lvl5pPr>
            <a:lvl6pPr indent="-323850" lvl="5" marL="2743200" algn="l">
              <a:lnSpc>
                <a:spcPct val="90000"/>
              </a:lnSpc>
              <a:spcBef>
                <a:spcPts val="400"/>
              </a:spcBef>
              <a:spcAft>
                <a:spcPts val="0"/>
              </a:spcAft>
              <a:buClr>
                <a:schemeClr val="dk1"/>
              </a:buClr>
              <a:buSzPts val="1500"/>
              <a:buChar char="•"/>
              <a:defRPr sz="1500"/>
            </a:lvl6pPr>
            <a:lvl7pPr indent="-323850" lvl="6" marL="3200400" algn="l">
              <a:lnSpc>
                <a:spcPct val="90000"/>
              </a:lnSpc>
              <a:spcBef>
                <a:spcPts val="400"/>
              </a:spcBef>
              <a:spcAft>
                <a:spcPts val="0"/>
              </a:spcAft>
              <a:buClr>
                <a:schemeClr val="dk1"/>
              </a:buClr>
              <a:buSzPts val="1500"/>
              <a:buChar char="•"/>
              <a:defRPr sz="1500"/>
            </a:lvl7pPr>
            <a:lvl8pPr indent="-323850" lvl="7" marL="3657600" algn="l">
              <a:lnSpc>
                <a:spcPct val="90000"/>
              </a:lnSpc>
              <a:spcBef>
                <a:spcPts val="400"/>
              </a:spcBef>
              <a:spcAft>
                <a:spcPts val="0"/>
              </a:spcAft>
              <a:buClr>
                <a:schemeClr val="dk1"/>
              </a:buClr>
              <a:buSzPts val="1500"/>
              <a:buChar char="•"/>
              <a:defRPr sz="1500"/>
            </a:lvl8pPr>
            <a:lvl9pPr indent="-323850" lvl="8" marL="4114800" algn="l">
              <a:lnSpc>
                <a:spcPct val="90000"/>
              </a:lnSpc>
              <a:spcBef>
                <a:spcPts val="400"/>
              </a:spcBef>
              <a:spcAft>
                <a:spcPts val="0"/>
              </a:spcAft>
              <a:buClr>
                <a:schemeClr val="dk1"/>
              </a:buClr>
              <a:buSzPts val="1500"/>
              <a:buChar char="•"/>
              <a:defRPr sz="1500"/>
            </a:lvl9pPr>
          </a:lstStyle>
          <a:p/>
        </p:txBody>
      </p:sp>
      <p:sp>
        <p:nvSpPr>
          <p:cNvPr id="112" name="Google Shape;112;p36"/>
          <p:cNvSpPr txBox="1"/>
          <p:nvPr>
            <p:ph idx="2" type="body"/>
          </p:nvPr>
        </p:nvSpPr>
        <p:spPr>
          <a:xfrm>
            <a:off x="629841" y="1543050"/>
            <a:ext cx="2949000" cy="2858700"/>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113" name="Google Shape;113;p36"/>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4" name="Google Shape;114;p36"/>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5" name="Google Shape;115;p36"/>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16" name="Shape 116"/>
        <p:cNvGrpSpPr/>
        <p:nvPr/>
      </p:nvGrpSpPr>
      <p:grpSpPr>
        <a:xfrm>
          <a:off x="0" y="0"/>
          <a:ext cx="0" cy="0"/>
          <a:chOff x="0" y="0"/>
          <a:chExt cx="0" cy="0"/>
        </a:xfrm>
      </p:grpSpPr>
      <p:sp>
        <p:nvSpPr>
          <p:cNvPr id="117" name="Google Shape;117;p37"/>
          <p:cNvSpPr txBox="1"/>
          <p:nvPr>
            <p:ph type="title"/>
          </p:nvPr>
        </p:nvSpPr>
        <p:spPr>
          <a:xfrm>
            <a:off x="629841" y="342900"/>
            <a:ext cx="2949000" cy="12003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8" name="Google Shape;118;p37"/>
          <p:cNvSpPr/>
          <p:nvPr>
            <p:ph idx="2" type="pic"/>
          </p:nvPr>
        </p:nvSpPr>
        <p:spPr>
          <a:xfrm>
            <a:off x="3887391" y="740569"/>
            <a:ext cx="4629300" cy="3655200"/>
          </a:xfrm>
          <a:prstGeom prst="rect">
            <a:avLst/>
          </a:prstGeom>
          <a:noFill/>
          <a:ln>
            <a:noFill/>
          </a:ln>
        </p:spPr>
      </p:sp>
      <p:sp>
        <p:nvSpPr>
          <p:cNvPr id="119" name="Google Shape;119;p37"/>
          <p:cNvSpPr txBox="1"/>
          <p:nvPr>
            <p:ph idx="1" type="body"/>
          </p:nvPr>
        </p:nvSpPr>
        <p:spPr>
          <a:xfrm>
            <a:off x="629841" y="1543050"/>
            <a:ext cx="2949000" cy="2858700"/>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120" name="Google Shape;120;p37"/>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1" name="Google Shape;121;p37"/>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2" name="Google Shape;122;p37"/>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3" name="Shape 123"/>
        <p:cNvGrpSpPr/>
        <p:nvPr/>
      </p:nvGrpSpPr>
      <p:grpSpPr>
        <a:xfrm>
          <a:off x="0" y="0"/>
          <a:ext cx="0" cy="0"/>
          <a:chOff x="0" y="0"/>
          <a:chExt cx="0" cy="0"/>
        </a:xfrm>
      </p:grpSpPr>
      <p:sp>
        <p:nvSpPr>
          <p:cNvPr id="124" name="Google Shape;124;p38"/>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5" name="Google Shape;125;p38"/>
          <p:cNvSpPr txBox="1"/>
          <p:nvPr>
            <p:ph idx="1" type="body"/>
          </p:nvPr>
        </p:nvSpPr>
        <p:spPr>
          <a:xfrm rot="5400000">
            <a:off x="2940300" y="-942431"/>
            <a:ext cx="3263400" cy="78867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26" name="Google Shape;126;p38"/>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7" name="Google Shape;127;p38"/>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8" name="Google Shape;128;p38"/>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29" name="Shape 129"/>
        <p:cNvGrpSpPr/>
        <p:nvPr/>
      </p:nvGrpSpPr>
      <p:grpSpPr>
        <a:xfrm>
          <a:off x="0" y="0"/>
          <a:ext cx="0" cy="0"/>
          <a:chOff x="0" y="0"/>
          <a:chExt cx="0" cy="0"/>
        </a:xfrm>
      </p:grpSpPr>
      <p:sp>
        <p:nvSpPr>
          <p:cNvPr id="130" name="Google Shape;130;p39"/>
          <p:cNvSpPr txBox="1"/>
          <p:nvPr>
            <p:ph type="title"/>
          </p:nvPr>
        </p:nvSpPr>
        <p:spPr>
          <a:xfrm rot="5400000">
            <a:off x="5350050" y="1467544"/>
            <a:ext cx="4359000" cy="19716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31" name="Google Shape;131;p39"/>
          <p:cNvSpPr txBox="1"/>
          <p:nvPr>
            <p:ph idx="1" type="body"/>
          </p:nvPr>
        </p:nvSpPr>
        <p:spPr>
          <a:xfrm rot="5400000">
            <a:off x="1349475" y="-447056"/>
            <a:ext cx="4359000" cy="58008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32" name="Google Shape;132;p39"/>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33" name="Google Shape;133;p39"/>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34" name="Google Shape;134;p39"/>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2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2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2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2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2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2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2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2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2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2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2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2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2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2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2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2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0" Type="http://schemas.openxmlformats.org/officeDocument/2006/relationships/slideLayout" Target="../slideLayouts/slideLayout22.xml"/><Relationship Id="rId13" Type="http://schemas.openxmlformats.org/officeDocument/2006/relationships/theme" Target="../theme/theme1.xml"/><Relationship Id="rId12" Type="http://schemas.openxmlformats.org/officeDocument/2006/relationships/slideLayout" Target="../slideLayouts/slideLayout24.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9" Type="http://schemas.openxmlformats.org/officeDocument/2006/relationships/slideLayout" Target="../slideLayouts/slideLayout21.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56" name="Shape 56"/>
        <p:cNvGrpSpPr/>
        <p:nvPr/>
      </p:nvGrpSpPr>
      <p:grpSpPr>
        <a:xfrm>
          <a:off x="0" y="0"/>
          <a:ext cx="0" cy="0"/>
          <a:chOff x="0" y="0"/>
          <a:chExt cx="0" cy="0"/>
        </a:xfrm>
      </p:grpSpPr>
      <p:sp>
        <p:nvSpPr>
          <p:cNvPr id="57" name="Google Shape;57;p16"/>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9pPr>
          </a:lstStyle>
          <a:p/>
        </p:txBody>
      </p:sp>
      <p:sp>
        <p:nvSpPr>
          <p:cNvPr id="58" name="Google Shape;58;p16"/>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rmAutofit/>
          </a:bodyPr>
          <a:lstStyle>
            <a:lvl1pPr indent="-361950" lvl="0" marL="457200" marR="0" rtl="0" algn="l">
              <a:lnSpc>
                <a:spcPct val="90000"/>
              </a:lnSpc>
              <a:spcBef>
                <a:spcPts val="80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400"/>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7500" lvl="3" marL="1828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4pPr>
            <a:lvl5pPr indent="-317500" lvl="4" marL="22860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5pPr>
            <a:lvl6pPr indent="-317500" lvl="5" marL="27432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59" name="Google Shape;59;p16"/>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marR="0" rtl="0" algn="l">
              <a:lnSpc>
                <a:spcPct val="100000"/>
              </a:lnSpc>
              <a:spcBef>
                <a:spcPts val="0"/>
              </a:spcBef>
              <a:spcAft>
                <a:spcPts val="0"/>
              </a:spcAft>
              <a:buClr>
                <a:srgbClr val="000000"/>
              </a:buClr>
              <a:buSzPts val="1100"/>
              <a:buFont typeface="Arial"/>
              <a:buNone/>
              <a:defRPr b="0" i="0" sz="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9pPr>
          </a:lstStyle>
          <a:p/>
        </p:txBody>
      </p:sp>
      <p:sp>
        <p:nvSpPr>
          <p:cNvPr id="60" name="Google Shape;60;p16"/>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marR="0" rtl="0" algn="ctr">
              <a:lnSpc>
                <a:spcPct val="100000"/>
              </a:lnSpc>
              <a:spcBef>
                <a:spcPts val="0"/>
              </a:spcBef>
              <a:spcAft>
                <a:spcPts val="0"/>
              </a:spcAft>
              <a:buClr>
                <a:srgbClr val="000000"/>
              </a:buClr>
              <a:buSzPts val="1100"/>
              <a:buFont typeface="Arial"/>
              <a:buNone/>
              <a:defRPr b="0" i="0" sz="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9pPr>
          </a:lstStyle>
          <a:p/>
        </p:txBody>
      </p:sp>
      <p:sp>
        <p:nvSpPr>
          <p:cNvPr id="61" name="Google Shape;61;p16"/>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mc:AlternateContent>
    <mc:Choice Requires="p14">
      <p:transition spd="slow" p14:dur="1000">
        <p:fade thruBlk="1"/>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dontchangethislink.peardeckmagic.zone?eyJ0eXBlIjoiZ29vZ2xlLXNsaWRlcy1hZGRvbi1yZXNwb25zZS1mb290ZXIiLCJsYXN0RWRpdGVkQnkiOiIxMDI5MTQxOTIyMzQ0NDUzOTE5NDEiLCJwcmVzZW50YXRpb25JZCI6IjE2dk1nMDdQMlRlZmQ4d1VlRXNKMzhDS3FjelRFemlLaUhseER5UmNPcHNrIiwiY29udGVudElkIjoiY3VzdG9tLXJlc3BvbnNlLW11bHRpcGxlQ2hvaWNlIiwic2xpZGVJZCI6InAiLCJjb250ZW50SW5zdGFuY2VJZCI6IjE2dk1nMDdQMlRlZmQ4d1VlRXNKMzhDS3FjelRFemlLaUhseER5UmNPcHNrLzM0N2ZiMDhiLTEyYWUtNDY1Yy1hMzk3LTdkYzg2NGJmMjU3NCJ9pearId=magic-pear-metadata-identifier" TargetMode="External"/><Relationship Id="rId4" Type="http://schemas.openxmlformats.org/officeDocument/2006/relationships/image" Target="../media/image1.jpg"/><Relationship Id="rId5"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hyperlink" Target="http://dontchangethislink.peardeckmagic.zone?eyJ0eXBlIjoiZ29vZ2xlLXNsaWRlcy1hZGRvbi1yZXNwb25zZS1mb290ZXIiLCJsYXN0RWRpdGVkQnkiOiIxMDI5MTQxOTIyMzQ0NDUzOTE5NDEiLCJwcmVzZW50YXRpb25JZCI6IjE2dk1nMDdQMlRlZmQ4d1VlRXNKMzhDS3FjelRFemlLaUhseER5UmNPcHNrIiwiY29udGVudElkIjoiY3VzdG9tLXJlc3BvbnNlLWZyZWVSZXNwb25zZS10ZXh0Iiwic2xpZGVJZCI6ImdkZThmOWJiYTA2XzBfMiIsImNvbnRlbnRJbnN0YW5jZUlkIjoiMTZ2TWcwN1AyVGVmZDh3VWVFc0ozOENLcWN6VEV6aUtpSGx4RHlSY09wc2svOWZlOWRiNWQtMGUwNS00Yzk4LTk5MmItNjI5NTNmNWEzMTEwIn0=pearId=magic-pear-metadata-identifier"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
            <a:hlinkClick r:id="rId3"/>
          </p:cNvPr>
          <p:cNvSpPr/>
          <p:nvPr/>
        </p:nvSpPr>
        <p:spPr>
          <a:xfrm>
            <a:off x="0" y="5207000"/>
            <a:ext cx="12600" cy="126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 name="Google Shape;140;p1"/>
          <p:cNvSpPr txBox="1"/>
          <p:nvPr/>
        </p:nvSpPr>
        <p:spPr>
          <a:xfrm>
            <a:off x="114400" y="277575"/>
            <a:ext cx="8443800" cy="943500"/>
          </a:xfrm>
          <a:prstGeom prst="rect">
            <a:avLst/>
          </a:prstGeom>
          <a:noFill/>
          <a:ln>
            <a:noFill/>
          </a:ln>
        </p:spPr>
        <p:txBody>
          <a:bodyPr anchorCtr="0" anchor="ctr" bIns="91400" lIns="91400" spcFirstLastPara="1" rIns="91400" wrap="square" tIns="91400">
            <a:noAutofit/>
          </a:bodyPr>
          <a:lstStyle/>
          <a:p>
            <a:pPr indent="0" lvl="0" marL="0" marR="0" rtl="0" algn="ctr">
              <a:lnSpc>
                <a:spcPct val="100000"/>
              </a:lnSpc>
              <a:spcBef>
                <a:spcPts val="0"/>
              </a:spcBef>
              <a:spcAft>
                <a:spcPts val="0"/>
              </a:spcAft>
              <a:buClr>
                <a:srgbClr val="000000"/>
              </a:buClr>
              <a:buSzPts val="3100"/>
              <a:buFont typeface="Arial"/>
              <a:buNone/>
            </a:pPr>
            <a:r>
              <a:t/>
            </a:r>
            <a:endParaRPr b="0" i="0" sz="3500" u="none" cap="none" strike="noStrike">
              <a:solidFill>
                <a:srgbClr val="000000"/>
              </a:solidFill>
              <a:latin typeface="Calibri"/>
              <a:ea typeface="Calibri"/>
              <a:cs typeface="Calibri"/>
              <a:sym typeface="Calibri"/>
            </a:endParaRPr>
          </a:p>
        </p:txBody>
      </p:sp>
      <p:sp>
        <p:nvSpPr>
          <p:cNvPr id="141" name="Google Shape;141;p1"/>
          <p:cNvSpPr txBox="1"/>
          <p:nvPr/>
        </p:nvSpPr>
        <p:spPr>
          <a:xfrm>
            <a:off x="579875" y="1339125"/>
            <a:ext cx="7687800" cy="2454900"/>
          </a:xfrm>
          <a:prstGeom prst="rect">
            <a:avLst/>
          </a:prstGeom>
          <a:noFill/>
          <a:ln>
            <a:noFill/>
          </a:ln>
        </p:spPr>
        <p:txBody>
          <a:bodyPr anchorCtr="0" anchor="t" bIns="91400" lIns="91400" spcFirstLastPara="1" rIns="91400" wrap="square" tIns="91400">
            <a:noAutofit/>
          </a:bodyPr>
          <a:lstStyle/>
          <a:p>
            <a:pPr indent="0" lvl="0" marL="0" marR="0" rtl="0" algn="l">
              <a:lnSpc>
                <a:spcPct val="100000"/>
              </a:lnSpc>
              <a:spcBef>
                <a:spcPts val="0"/>
              </a:spcBef>
              <a:spcAft>
                <a:spcPts val="0"/>
              </a:spcAft>
              <a:buClr>
                <a:srgbClr val="000000"/>
              </a:buClr>
              <a:buSzPts val="1400"/>
              <a:buFont typeface="Arial"/>
              <a:buNone/>
            </a:pPr>
            <a:r>
              <a:rPr b="1" i="0" lang="en" sz="2300" u="none" cap="none" strike="noStrike">
                <a:solidFill>
                  <a:srgbClr val="000000"/>
                </a:solidFill>
                <a:latin typeface="Calibri"/>
                <a:ea typeface="Calibri"/>
                <a:cs typeface="Calibri"/>
                <a:sym typeface="Calibri"/>
              </a:rPr>
              <a:t>SESSION NO.: </a:t>
            </a:r>
            <a:r>
              <a:rPr b="1" lang="en" sz="2300">
                <a:latin typeface="Calibri"/>
                <a:ea typeface="Calibri"/>
                <a:cs typeface="Calibri"/>
                <a:sym typeface="Calibri"/>
              </a:rPr>
              <a:t>2</a:t>
            </a:r>
            <a:endParaRPr b="1" i="0" sz="23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en" sz="2300" u="none" cap="none" strike="noStrike">
                <a:solidFill>
                  <a:srgbClr val="000000"/>
                </a:solidFill>
                <a:latin typeface="Calibri"/>
                <a:ea typeface="Calibri"/>
                <a:cs typeface="Calibri"/>
                <a:sym typeface="Calibri"/>
              </a:rPr>
              <a:t>CLASS: 5</a:t>
            </a:r>
            <a:endParaRPr b="1" i="0" sz="23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en" sz="2300" u="none" cap="none" strike="noStrike">
                <a:solidFill>
                  <a:srgbClr val="000000"/>
                </a:solidFill>
                <a:latin typeface="Calibri"/>
                <a:ea typeface="Calibri"/>
                <a:cs typeface="Calibri"/>
                <a:sym typeface="Calibri"/>
              </a:rPr>
              <a:t>SUBJECT: SCIENCE</a:t>
            </a:r>
            <a:endParaRPr b="1" i="0" sz="23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en" sz="2300" u="none" cap="none" strike="noStrike">
                <a:solidFill>
                  <a:srgbClr val="000000"/>
                </a:solidFill>
                <a:latin typeface="Calibri"/>
                <a:ea typeface="Calibri"/>
                <a:cs typeface="Calibri"/>
                <a:sym typeface="Calibri"/>
              </a:rPr>
              <a:t>CHAPTER NUMBER: 7,8 &amp; 14</a:t>
            </a:r>
            <a:endParaRPr b="1" i="0" sz="23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en" sz="2300" u="none" cap="none" strike="noStrike">
                <a:solidFill>
                  <a:srgbClr val="000000"/>
                </a:solidFill>
                <a:latin typeface="Calibri"/>
                <a:ea typeface="Calibri"/>
                <a:cs typeface="Calibri"/>
                <a:sym typeface="Calibri"/>
              </a:rPr>
              <a:t>SUB TOPIC: REVISION WORK-</a:t>
            </a:r>
            <a:r>
              <a:rPr b="1" lang="en" sz="2300">
                <a:latin typeface="Calibri"/>
                <a:ea typeface="Calibri"/>
                <a:cs typeface="Calibri"/>
                <a:sym typeface="Calibri"/>
              </a:rPr>
              <a:t>2</a:t>
            </a:r>
            <a:endParaRPr b="1" i="0" sz="2300" u="none" cap="none" strike="noStrike">
              <a:solidFill>
                <a:srgbClr val="000000"/>
              </a:solidFill>
              <a:latin typeface="Calibri"/>
              <a:ea typeface="Calibri"/>
              <a:cs typeface="Calibri"/>
              <a:sym typeface="Calibri"/>
            </a:endParaRPr>
          </a:p>
        </p:txBody>
      </p:sp>
      <p:pic>
        <p:nvPicPr>
          <p:cNvPr id="142" name="Google Shape;142;p1"/>
          <p:cNvPicPr preferRelativeResize="0"/>
          <p:nvPr/>
        </p:nvPicPr>
        <p:blipFill rotWithShape="1">
          <a:blip r:embed="rId4">
            <a:alphaModFix/>
          </a:blip>
          <a:srcRect b="0" l="0" r="0" t="0"/>
          <a:stretch/>
        </p:blipFill>
        <p:spPr>
          <a:xfrm>
            <a:off x="12600" y="4339175"/>
            <a:ext cx="9144100" cy="844300"/>
          </a:xfrm>
          <a:prstGeom prst="rect">
            <a:avLst/>
          </a:prstGeom>
          <a:noFill/>
          <a:ln>
            <a:noFill/>
          </a:ln>
        </p:spPr>
      </p:pic>
      <p:pic>
        <p:nvPicPr>
          <p:cNvPr id="143" name="Google Shape;143;p1"/>
          <p:cNvPicPr preferRelativeResize="0"/>
          <p:nvPr/>
        </p:nvPicPr>
        <p:blipFill rotWithShape="1">
          <a:blip r:embed="rId5">
            <a:alphaModFix/>
          </a:blip>
          <a:srcRect b="0" l="0" r="0" t="0"/>
          <a:stretch/>
        </p:blipFill>
        <p:spPr>
          <a:xfrm>
            <a:off x="7880725" y="56450"/>
            <a:ext cx="1200150" cy="5619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13"/>
          <p:cNvSpPr txBox="1"/>
          <p:nvPr/>
        </p:nvSpPr>
        <p:spPr>
          <a:xfrm>
            <a:off x="1609069" y="743500"/>
            <a:ext cx="5850900" cy="3562200"/>
          </a:xfrm>
          <a:prstGeom prst="rect">
            <a:avLst/>
          </a:prstGeom>
          <a:noFill/>
          <a:ln>
            <a:noFill/>
          </a:ln>
        </p:spPr>
        <p:txBody>
          <a:bodyPr anchorCtr="0" anchor="ctr" bIns="68550" lIns="68550" spcFirstLastPara="1" rIns="68550" wrap="square" tIns="68550">
            <a:noAutofit/>
          </a:bodyPr>
          <a:lstStyle/>
          <a:p>
            <a:pPr indent="0" lvl="0" marL="342900" marR="0" rtl="0" algn="ctr">
              <a:lnSpc>
                <a:spcPct val="115000"/>
              </a:lnSpc>
              <a:spcBef>
                <a:spcPts val="0"/>
              </a:spcBef>
              <a:spcAft>
                <a:spcPts val="0"/>
              </a:spcAft>
              <a:buClr>
                <a:srgbClr val="000000"/>
              </a:buClr>
              <a:buSzPts val="3000"/>
              <a:buFont typeface="Arial"/>
              <a:buNone/>
            </a:pPr>
            <a:r>
              <a:rPr b="1" i="0" lang="en" sz="3000" u="none" cap="none" strike="noStrike">
                <a:solidFill>
                  <a:srgbClr val="000000"/>
                </a:solidFill>
                <a:latin typeface="Arial"/>
                <a:ea typeface="Arial"/>
                <a:cs typeface="Arial"/>
                <a:sym typeface="Arial"/>
              </a:rPr>
              <a:t>THANKING YOU</a:t>
            </a:r>
            <a:endParaRPr b="1" i="0" sz="3000" u="none" cap="none" strike="noStrike">
              <a:solidFill>
                <a:srgbClr val="000000"/>
              </a:solidFill>
              <a:latin typeface="Arial"/>
              <a:ea typeface="Arial"/>
              <a:cs typeface="Arial"/>
              <a:sym typeface="Arial"/>
            </a:endParaRPr>
          </a:p>
          <a:p>
            <a:pPr indent="0" lvl="0" marL="342900" marR="0" rtl="0" algn="ctr">
              <a:lnSpc>
                <a:spcPct val="115000"/>
              </a:lnSpc>
              <a:spcBef>
                <a:spcPts val="0"/>
              </a:spcBef>
              <a:spcAft>
                <a:spcPts val="0"/>
              </a:spcAft>
              <a:buClr>
                <a:srgbClr val="000000"/>
              </a:buClr>
              <a:buSzPts val="3000"/>
              <a:buFont typeface="Arial"/>
              <a:buNone/>
            </a:pPr>
            <a:r>
              <a:rPr b="1" i="0" lang="en" sz="3000" u="none" cap="none" strike="noStrike">
                <a:solidFill>
                  <a:srgbClr val="FF0000"/>
                </a:solidFill>
                <a:latin typeface="Arial"/>
                <a:ea typeface="Arial"/>
                <a:cs typeface="Arial"/>
                <a:sym typeface="Arial"/>
              </a:rPr>
              <a:t>ODM EDUCATIONAL GROUP</a:t>
            </a:r>
            <a:endParaRPr b="1" i="0" sz="3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pic>
        <p:nvPicPr>
          <p:cNvPr id="202" name="Google Shape;202;p13"/>
          <p:cNvPicPr preferRelativeResize="0"/>
          <p:nvPr/>
        </p:nvPicPr>
        <p:blipFill rotWithShape="1">
          <a:blip r:embed="rId3">
            <a:alphaModFix/>
          </a:blip>
          <a:srcRect b="0" l="0" r="0" t="0"/>
          <a:stretch/>
        </p:blipFill>
        <p:spPr>
          <a:xfrm>
            <a:off x="7880725" y="56450"/>
            <a:ext cx="1200150" cy="561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
          <p:cNvSpPr txBox="1"/>
          <p:nvPr>
            <p:ph idx="1" type="body"/>
          </p:nvPr>
        </p:nvSpPr>
        <p:spPr>
          <a:xfrm>
            <a:off x="0" y="727025"/>
            <a:ext cx="8007300" cy="4098300"/>
          </a:xfrm>
          <a:prstGeom prst="rect">
            <a:avLst/>
          </a:prstGeom>
          <a:noFill/>
          <a:ln>
            <a:noFill/>
          </a:ln>
        </p:spPr>
        <p:txBody>
          <a:bodyPr anchorCtr="0" anchor="t" bIns="34275" lIns="68575" spcFirstLastPara="1" rIns="68575" wrap="square" tIns="34275">
            <a:noAutofit/>
          </a:bodyPr>
          <a:lstStyle/>
          <a:p>
            <a:pPr indent="0" lvl="0" marL="0" rtl="0" algn="l">
              <a:lnSpc>
                <a:spcPct val="115000"/>
              </a:lnSpc>
              <a:spcBef>
                <a:spcPts val="300"/>
              </a:spcBef>
              <a:spcAft>
                <a:spcPts val="0"/>
              </a:spcAft>
              <a:buClr>
                <a:schemeClr val="dk1"/>
              </a:buClr>
              <a:buSzPts val="1100"/>
              <a:buFont typeface="Arial"/>
              <a:buNone/>
            </a:pPr>
            <a:r>
              <a:rPr b="1" lang="en" sz="2000"/>
              <a:t>1. From which ore do you get copper?</a:t>
            </a:r>
            <a:endParaRPr b="1" sz="2000"/>
          </a:p>
          <a:p>
            <a:pPr indent="0" lvl="0" marL="0" marR="88900" rtl="0" algn="l">
              <a:lnSpc>
                <a:spcPct val="116000"/>
              </a:lnSpc>
              <a:spcBef>
                <a:spcPts val="300"/>
              </a:spcBef>
              <a:spcAft>
                <a:spcPts val="0"/>
              </a:spcAft>
              <a:buSzPts val="1100"/>
              <a:buNone/>
            </a:pPr>
            <a:r>
              <a:rPr b="1" lang="en" sz="2000"/>
              <a:t>a. haematite b. Pyrite c. bauxite d. calamine </a:t>
            </a:r>
            <a:endParaRPr b="1" sz="2000"/>
          </a:p>
          <a:p>
            <a:pPr indent="0" lvl="0" marL="0" marR="88900" rtl="0" algn="l">
              <a:lnSpc>
                <a:spcPct val="116000"/>
              </a:lnSpc>
              <a:spcBef>
                <a:spcPts val="300"/>
              </a:spcBef>
              <a:spcAft>
                <a:spcPts val="0"/>
              </a:spcAft>
              <a:buSzPts val="1100"/>
              <a:buNone/>
            </a:pPr>
            <a:r>
              <a:rPr b="1" lang="en" sz="2000"/>
              <a:t>2. A major portion of earth’s land surface is covered with ___________. rocks. a. Igneous b. Sedimentary c. metamorphic d. Sand </a:t>
            </a:r>
            <a:endParaRPr b="1" sz="2000"/>
          </a:p>
          <a:p>
            <a:pPr indent="0" lvl="0" marL="0" marR="88900" rtl="0" algn="l">
              <a:lnSpc>
                <a:spcPct val="116000"/>
              </a:lnSpc>
              <a:spcBef>
                <a:spcPts val="300"/>
              </a:spcBef>
              <a:spcAft>
                <a:spcPts val="0"/>
              </a:spcAft>
              <a:buClr>
                <a:schemeClr val="dk1"/>
              </a:buClr>
              <a:buSzPts val="1100"/>
              <a:buFont typeface="Arial"/>
              <a:buNone/>
            </a:pPr>
            <a:r>
              <a:rPr b="1" lang="en" sz="2000"/>
              <a:t>3. Which one of the following is a flightless bird?</a:t>
            </a:r>
            <a:endParaRPr b="1" sz="2000"/>
          </a:p>
          <a:p>
            <a:pPr indent="0" lvl="0" marL="0" marR="139700" rtl="0" algn="l">
              <a:lnSpc>
                <a:spcPct val="116000"/>
              </a:lnSpc>
              <a:spcBef>
                <a:spcPts val="100"/>
              </a:spcBef>
              <a:spcAft>
                <a:spcPts val="0"/>
              </a:spcAft>
              <a:buSzPts val="1100"/>
              <a:buNone/>
            </a:pPr>
            <a:r>
              <a:rPr b="1" lang="en" sz="2000"/>
              <a:t>a. Tern b. Rhea c. stork d. crane </a:t>
            </a:r>
            <a:endParaRPr b="1" sz="2000"/>
          </a:p>
          <a:p>
            <a:pPr indent="0" lvl="0" marL="0" marR="139700" rtl="0" algn="l">
              <a:lnSpc>
                <a:spcPct val="116000"/>
              </a:lnSpc>
              <a:spcBef>
                <a:spcPts val="100"/>
              </a:spcBef>
              <a:spcAft>
                <a:spcPts val="0"/>
              </a:spcAft>
              <a:buSzPts val="1100"/>
              <a:buNone/>
            </a:pPr>
            <a:r>
              <a:rPr b="1" lang="en" sz="3000">
                <a:solidFill>
                  <a:srgbClr val="FF0000"/>
                </a:solidFill>
              </a:rPr>
              <a:t>II. CHANGE THE UNDERLINED WORDS TO MAKE CORRECT STATEMENTS.</a:t>
            </a:r>
            <a:r>
              <a:rPr b="1" lang="en" sz="1400"/>
              <a:t> </a:t>
            </a:r>
            <a:endParaRPr b="1" sz="1400"/>
          </a:p>
          <a:p>
            <a:pPr indent="0" lvl="0" marL="0" marR="139700" rtl="0" algn="l">
              <a:lnSpc>
                <a:spcPct val="116000"/>
              </a:lnSpc>
              <a:spcBef>
                <a:spcPts val="100"/>
              </a:spcBef>
              <a:spcAft>
                <a:spcPts val="0"/>
              </a:spcAft>
              <a:buClr>
                <a:schemeClr val="dk1"/>
              </a:buClr>
              <a:buSzPts val="1100"/>
              <a:buFont typeface="Arial"/>
              <a:buNone/>
            </a:pPr>
            <a:r>
              <a:rPr b="1" lang="en" sz="2000"/>
              <a:t>4. Amoeba breathes through its </a:t>
            </a:r>
            <a:r>
              <a:rPr b="1" lang="en" sz="2000" u="sng"/>
              <a:t>spiracles.</a:t>
            </a:r>
            <a:endParaRPr b="1" sz="2000" u="sng"/>
          </a:p>
          <a:p>
            <a:pPr indent="0" lvl="0" marL="0" rtl="0" algn="l">
              <a:lnSpc>
                <a:spcPct val="115000"/>
              </a:lnSpc>
              <a:spcBef>
                <a:spcPts val="700"/>
              </a:spcBef>
              <a:spcAft>
                <a:spcPts val="0"/>
              </a:spcAft>
              <a:buClr>
                <a:schemeClr val="dk1"/>
              </a:buClr>
              <a:buSzPts val="1100"/>
              <a:buFont typeface="Arial"/>
              <a:buNone/>
            </a:pPr>
            <a:r>
              <a:rPr b="1" lang="en" sz="2000"/>
              <a:t>5. Many active volcanoes can be found in the</a:t>
            </a:r>
            <a:r>
              <a:rPr b="1" lang="en" sz="2000" u="sng"/>
              <a:t> Atlantic</a:t>
            </a:r>
            <a:r>
              <a:rPr b="1" lang="en" sz="2000"/>
              <a:t> area.</a:t>
            </a:r>
            <a:endParaRPr b="1" sz="2000"/>
          </a:p>
          <a:p>
            <a:pPr indent="0" lvl="0" marL="457200" rtl="0" algn="l">
              <a:lnSpc>
                <a:spcPct val="100000"/>
              </a:lnSpc>
              <a:spcBef>
                <a:spcPts val="0"/>
              </a:spcBef>
              <a:spcAft>
                <a:spcPts val="0"/>
              </a:spcAft>
              <a:buSzPts val="1400"/>
              <a:buNone/>
            </a:pPr>
            <a:r>
              <a:t/>
            </a:r>
            <a:endParaRPr b="1" sz="2000"/>
          </a:p>
        </p:txBody>
      </p:sp>
      <p:sp>
        <p:nvSpPr>
          <p:cNvPr id="149" name="Google Shape;149;p2"/>
          <p:cNvSpPr txBox="1"/>
          <p:nvPr>
            <p:ph type="title"/>
          </p:nvPr>
        </p:nvSpPr>
        <p:spPr>
          <a:xfrm>
            <a:off x="130900" y="388275"/>
            <a:ext cx="6409200" cy="8769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3400"/>
              </a:spcBef>
              <a:spcAft>
                <a:spcPts val="0"/>
              </a:spcAft>
              <a:buClr>
                <a:schemeClr val="dk1"/>
              </a:buClr>
              <a:buSzPts val="1100"/>
              <a:buFont typeface="Arial"/>
              <a:buNone/>
            </a:pPr>
            <a:r>
              <a:rPr b="1" lang="en" sz="3000">
                <a:solidFill>
                  <a:srgbClr val="FF0000"/>
                </a:solidFill>
              </a:rPr>
              <a:t>I. CHOOSE THE CORRECT ANSWERS. </a:t>
            </a:r>
            <a:endParaRPr b="1" sz="3000">
              <a:solidFill>
                <a:srgbClr val="FF0000"/>
              </a:solidFill>
            </a:endParaRPr>
          </a:p>
          <a:p>
            <a:pPr indent="0" lvl="0" marL="0" rtl="0" algn="l">
              <a:lnSpc>
                <a:spcPct val="115000"/>
              </a:lnSpc>
              <a:spcBef>
                <a:spcPts val="2500"/>
              </a:spcBef>
              <a:spcAft>
                <a:spcPts val="0"/>
              </a:spcAft>
              <a:buClr>
                <a:schemeClr val="dk1"/>
              </a:buClr>
              <a:buSzPts val="1100"/>
              <a:buFont typeface="Arial"/>
              <a:buNone/>
            </a:pPr>
            <a:r>
              <a:t/>
            </a:r>
            <a:endParaRPr b="1" sz="1400"/>
          </a:p>
          <a:p>
            <a:pPr indent="0" lvl="0" marL="0" rtl="0" algn="ctr">
              <a:lnSpc>
                <a:spcPct val="90000"/>
              </a:lnSpc>
              <a:spcBef>
                <a:spcPts val="0"/>
              </a:spcBef>
              <a:spcAft>
                <a:spcPts val="0"/>
              </a:spcAft>
              <a:buSzPts val="1400"/>
              <a:buNone/>
            </a:pPr>
            <a:r>
              <a:t/>
            </a:r>
            <a:endParaRPr b="1" sz="1400"/>
          </a:p>
        </p:txBody>
      </p:sp>
      <p:pic>
        <p:nvPicPr>
          <p:cNvPr id="150" name="Google Shape;150;p2"/>
          <p:cNvPicPr preferRelativeResize="0"/>
          <p:nvPr/>
        </p:nvPicPr>
        <p:blipFill rotWithShape="1">
          <a:blip r:embed="rId3">
            <a:alphaModFix/>
          </a:blip>
          <a:srcRect b="0" l="0" r="0" t="0"/>
          <a:stretch/>
        </p:blipFill>
        <p:spPr>
          <a:xfrm>
            <a:off x="7894550" y="444325"/>
            <a:ext cx="1200150" cy="561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0" st="0"/>
                                            </p:txEl>
                                          </p:spTgt>
                                        </p:tgtEl>
                                        <p:attrNameLst>
                                          <p:attrName>style.visibility</p:attrName>
                                        </p:attrNameLst>
                                      </p:cBhvr>
                                      <p:to>
                                        <p:strVal val="visible"/>
                                      </p:to>
                                    </p:set>
                                    <p:animEffect filter="fade" transition="in">
                                      <p:cBhvr>
                                        <p:cTn dur="1000"/>
                                        <p:tgtEl>
                                          <p:spTgt spid="14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1" st="1"/>
                                            </p:txEl>
                                          </p:spTgt>
                                        </p:tgtEl>
                                        <p:attrNameLst>
                                          <p:attrName>style.visibility</p:attrName>
                                        </p:attrNameLst>
                                      </p:cBhvr>
                                      <p:to>
                                        <p:strVal val="visible"/>
                                      </p:to>
                                    </p:set>
                                    <p:animEffect filter="fade" transition="in">
                                      <p:cBhvr>
                                        <p:cTn dur="1000"/>
                                        <p:tgtEl>
                                          <p:spTgt spid="14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2" st="2"/>
                                            </p:txEl>
                                          </p:spTgt>
                                        </p:tgtEl>
                                        <p:attrNameLst>
                                          <p:attrName>style.visibility</p:attrName>
                                        </p:attrNameLst>
                                      </p:cBhvr>
                                      <p:to>
                                        <p:strVal val="visible"/>
                                      </p:to>
                                    </p:set>
                                    <p:animEffect filter="fade" transition="in">
                                      <p:cBhvr>
                                        <p:cTn dur="1000"/>
                                        <p:tgtEl>
                                          <p:spTgt spid="14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3" st="3"/>
                                            </p:txEl>
                                          </p:spTgt>
                                        </p:tgtEl>
                                        <p:attrNameLst>
                                          <p:attrName>style.visibility</p:attrName>
                                        </p:attrNameLst>
                                      </p:cBhvr>
                                      <p:to>
                                        <p:strVal val="visible"/>
                                      </p:to>
                                    </p:set>
                                    <p:animEffect filter="fade" transition="in">
                                      <p:cBhvr>
                                        <p:cTn dur="1000"/>
                                        <p:tgtEl>
                                          <p:spTgt spid="148">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4" st="4"/>
                                            </p:txEl>
                                          </p:spTgt>
                                        </p:tgtEl>
                                        <p:attrNameLst>
                                          <p:attrName>style.visibility</p:attrName>
                                        </p:attrNameLst>
                                      </p:cBhvr>
                                      <p:to>
                                        <p:strVal val="visible"/>
                                      </p:to>
                                    </p:set>
                                    <p:animEffect filter="fade" transition="in">
                                      <p:cBhvr>
                                        <p:cTn dur="1000"/>
                                        <p:tgtEl>
                                          <p:spTgt spid="148">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5" st="5"/>
                                            </p:txEl>
                                          </p:spTgt>
                                        </p:tgtEl>
                                        <p:attrNameLst>
                                          <p:attrName>style.visibility</p:attrName>
                                        </p:attrNameLst>
                                      </p:cBhvr>
                                      <p:to>
                                        <p:strVal val="visible"/>
                                      </p:to>
                                    </p:set>
                                    <p:animEffect filter="fade" transition="in">
                                      <p:cBhvr>
                                        <p:cTn dur="1000"/>
                                        <p:tgtEl>
                                          <p:spTgt spid="148">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6" st="6"/>
                                            </p:txEl>
                                          </p:spTgt>
                                        </p:tgtEl>
                                        <p:attrNameLst>
                                          <p:attrName>style.visibility</p:attrName>
                                        </p:attrNameLst>
                                      </p:cBhvr>
                                      <p:to>
                                        <p:strVal val="visible"/>
                                      </p:to>
                                    </p:set>
                                    <p:animEffect filter="fade" transition="in">
                                      <p:cBhvr>
                                        <p:cTn dur="1000"/>
                                        <p:tgtEl>
                                          <p:spTgt spid="148">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7" st="7"/>
                                            </p:txEl>
                                          </p:spTgt>
                                        </p:tgtEl>
                                        <p:attrNameLst>
                                          <p:attrName>style.visibility</p:attrName>
                                        </p:attrNameLst>
                                      </p:cBhvr>
                                      <p:to>
                                        <p:strVal val="visible"/>
                                      </p:to>
                                    </p:set>
                                    <p:animEffect filter="fade" transition="in">
                                      <p:cBhvr>
                                        <p:cTn dur="1000"/>
                                        <p:tgtEl>
                                          <p:spTgt spid="148">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8" st="8"/>
                                            </p:txEl>
                                          </p:spTgt>
                                        </p:tgtEl>
                                        <p:attrNameLst>
                                          <p:attrName>style.visibility</p:attrName>
                                        </p:attrNameLst>
                                      </p:cBhvr>
                                      <p:to>
                                        <p:strVal val="visible"/>
                                      </p:to>
                                    </p:set>
                                    <p:animEffect filter="fade" transition="in">
                                      <p:cBhvr>
                                        <p:cTn dur="1000"/>
                                        <p:tgtEl>
                                          <p:spTgt spid="148">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3"/>
          <p:cNvSpPr txBox="1"/>
          <p:nvPr>
            <p:ph idx="1" type="body"/>
          </p:nvPr>
        </p:nvSpPr>
        <p:spPr>
          <a:xfrm>
            <a:off x="248425" y="618425"/>
            <a:ext cx="8752800" cy="4414800"/>
          </a:xfrm>
          <a:prstGeom prst="rect">
            <a:avLst/>
          </a:prstGeom>
          <a:noFill/>
          <a:ln>
            <a:noFill/>
          </a:ln>
        </p:spPr>
        <p:txBody>
          <a:bodyPr anchorCtr="0" anchor="t" bIns="34275" lIns="68575" spcFirstLastPara="1" rIns="68575" wrap="square" tIns="34275">
            <a:noAutofit/>
          </a:bodyPr>
          <a:lstStyle/>
          <a:p>
            <a:pPr indent="0" lvl="0" marL="0" rtl="0" algn="l">
              <a:lnSpc>
                <a:spcPct val="115000"/>
              </a:lnSpc>
              <a:spcBef>
                <a:spcPts val="900"/>
              </a:spcBef>
              <a:spcAft>
                <a:spcPts val="0"/>
              </a:spcAft>
              <a:buClr>
                <a:schemeClr val="dk1"/>
              </a:buClr>
              <a:buSzPts val="1100"/>
              <a:buFont typeface="Arial"/>
              <a:buNone/>
            </a:pPr>
            <a:r>
              <a:rPr b="1" lang="en" sz="2000"/>
              <a:t>6. The Richter scale was invented in</a:t>
            </a:r>
            <a:r>
              <a:rPr b="1" lang="en" sz="2000" u="sng"/>
              <a:t> 1953.</a:t>
            </a:r>
            <a:endParaRPr b="1" sz="2000" u="sng"/>
          </a:p>
          <a:p>
            <a:pPr indent="0" lvl="0" marL="0" rtl="0" algn="l">
              <a:lnSpc>
                <a:spcPct val="115000"/>
              </a:lnSpc>
              <a:spcBef>
                <a:spcPts val="900"/>
              </a:spcBef>
              <a:spcAft>
                <a:spcPts val="0"/>
              </a:spcAft>
              <a:buClr>
                <a:schemeClr val="dk1"/>
              </a:buClr>
              <a:buSzPts val="1100"/>
              <a:buFont typeface="Arial"/>
              <a:buNone/>
            </a:pPr>
            <a:r>
              <a:rPr b="1" lang="en" sz="2000"/>
              <a:t>7. </a:t>
            </a:r>
            <a:r>
              <a:rPr b="1" lang="en" sz="2000" u="sng"/>
              <a:t>Herbivores g</a:t>
            </a:r>
            <a:r>
              <a:rPr b="1" lang="en" sz="2000"/>
              <a:t>naw seeds and fruits. </a:t>
            </a:r>
            <a:endParaRPr b="1" sz="2000"/>
          </a:p>
          <a:p>
            <a:pPr indent="0" lvl="0" marL="0" rtl="0" algn="l">
              <a:lnSpc>
                <a:spcPct val="115000"/>
              </a:lnSpc>
              <a:spcBef>
                <a:spcPts val="900"/>
              </a:spcBef>
              <a:spcAft>
                <a:spcPts val="0"/>
              </a:spcAft>
              <a:buClr>
                <a:schemeClr val="dk1"/>
              </a:buClr>
              <a:buSzPts val="1100"/>
              <a:buFont typeface="Arial"/>
              <a:buNone/>
            </a:pPr>
            <a:r>
              <a:rPr b="1" lang="en" sz="3000">
                <a:solidFill>
                  <a:srgbClr val="FF0000"/>
                </a:solidFill>
              </a:rPr>
              <a:t>III. ANSWER THE FOLLOWING QUESTIONS:</a:t>
            </a:r>
            <a:endParaRPr b="1" sz="3000">
              <a:solidFill>
                <a:srgbClr val="FF0000"/>
              </a:solidFill>
            </a:endParaRPr>
          </a:p>
          <a:p>
            <a:pPr indent="0" lvl="0" marL="0" rtl="0" algn="l">
              <a:lnSpc>
                <a:spcPct val="115000"/>
              </a:lnSpc>
              <a:spcBef>
                <a:spcPts val="900"/>
              </a:spcBef>
              <a:spcAft>
                <a:spcPts val="0"/>
              </a:spcAft>
              <a:buClr>
                <a:schemeClr val="dk1"/>
              </a:buClr>
              <a:buSzPts val="1100"/>
              <a:buFont typeface="Arial"/>
              <a:buNone/>
            </a:pPr>
            <a:r>
              <a:rPr b="1" lang="en" sz="2000">
                <a:highlight>
                  <a:srgbClr val="FFFFFF"/>
                </a:highlight>
              </a:rPr>
              <a:t>8. Write two uses of hind limbs in birds.</a:t>
            </a:r>
            <a:endParaRPr b="1" sz="2000">
              <a:highlight>
                <a:srgbClr val="FFFFFF"/>
              </a:highlight>
            </a:endParaRPr>
          </a:p>
          <a:p>
            <a:pPr indent="0" lvl="0" marL="0" marR="508000" rtl="0" algn="l">
              <a:lnSpc>
                <a:spcPct val="152000"/>
              </a:lnSpc>
              <a:spcBef>
                <a:spcPts val="900"/>
              </a:spcBef>
              <a:spcAft>
                <a:spcPts val="0"/>
              </a:spcAft>
              <a:buClr>
                <a:schemeClr val="dk1"/>
              </a:buClr>
              <a:buSzPts val="1100"/>
              <a:buFont typeface="Arial"/>
              <a:buNone/>
            </a:pPr>
            <a:r>
              <a:rPr b="1" lang="en" sz="2000">
                <a:highlight>
                  <a:srgbClr val="FFFFFF"/>
                </a:highlight>
              </a:rPr>
              <a:t>9. Mrs. Sinha wants to buy a ring for her daughter’s wedding. Which rock</a:t>
            </a:r>
            <a:r>
              <a:rPr b="1" lang="en" sz="2000"/>
              <a:t> </a:t>
            </a:r>
            <a:r>
              <a:rPr b="1" lang="en" sz="2000">
                <a:highlight>
                  <a:srgbClr val="FFFFFF"/>
                </a:highlight>
              </a:rPr>
              <a:t>would she like in the ring and why?</a:t>
            </a:r>
            <a:endParaRPr b="1" sz="2000">
              <a:highlight>
                <a:srgbClr val="FFFFFF"/>
              </a:highlight>
            </a:endParaRPr>
          </a:p>
          <a:p>
            <a:pPr indent="0" lvl="0" marL="0" marR="787400" rtl="0" algn="l">
              <a:lnSpc>
                <a:spcPct val="115000"/>
              </a:lnSpc>
              <a:spcBef>
                <a:spcPts val="200"/>
              </a:spcBef>
              <a:spcAft>
                <a:spcPts val="0"/>
              </a:spcAft>
              <a:buClr>
                <a:schemeClr val="dk1"/>
              </a:buClr>
              <a:buSzPts val="1100"/>
              <a:buFont typeface="Arial"/>
              <a:buNone/>
            </a:pPr>
            <a:r>
              <a:rPr b="1" lang="en" sz="2000">
                <a:highlight>
                  <a:srgbClr val="FFFFFF"/>
                </a:highlight>
              </a:rPr>
              <a:t>10. In which way granite is different from sandstone. (Write any two)</a:t>
            </a:r>
            <a:endParaRPr b="1" sz="2000"/>
          </a:p>
          <a:p>
            <a:pPr indent="0" lvl="0" marL="457200" rtl="0" algn="l">
              <a:lnSpc>
                <a:spcPct val="100000"/>
              </a:lnSpc>
              <a:spcBef>
                <a:spcPts val="0"/>
              </a:spcBef>
              <a:spcAft>
                <a:spcPts val="0"/>
              </a:spcAft>
              <a:buClr>
                <a:schemeClr val="dk1"/>
              </a:buClr>
              <a:buSzPts val="1400"/>
              <a:buFont typeface="Arial"/>
              <a:buNone/>
            </a:pPr>
            <a:r>
              <a:t/>
            </a:r>
            <a:endParaRPr b="1" sz="2000"/>
          </a:p>
          <a:p>
            <a:pPr indent="0" lvl="0" marL="0" rtl="0" algn="l">
              <a:lnSpc>
                <a:spcPct val="115000"/>
              </a:lnSpc>
              <a:spcBef>
                <a:spcPts val="900"/>
              </a:spcBef>
              <a:spcAft>
                <a:spcPts val="0"/>
              </a:spcAft>
              <a:buClr>
                <a:schemeClr val="dk1"/>
              </a:buClr>
              <a:buSzPts val="1100"/>
              <a:buFont typeface="Arial"/>
              <a:buNone/>
            </a:pPr>
            <a:r>
              <a:t/>
            </a:r>
            <a:endParaRPr b="1" sz="2000">
              <a:highlight>
                <a:srgbClr val="FFFFFF"/>
              </a:highlight>
            </a:endParaRPr>
          </a:p>
          <a:p>
            <a:pPr indent="0" lvl="0" marL="0" rtl="0" algn="l">
              <a:lnSpc>
                <a:spcPct val="100000"/>
              </a:lnSpc>
              <a:spcBef>
                <a:spcPts val="0"/>
              </a:spcBef>
              <a:spcAft>
                <a:spcPts val="0"/>
              </a:spcAft>
              <a:buSzPts val="1400"/>
              <a:buNone/>
            </a:pPr>
            <a:r>
              <a:t/>
            </a:r>
            <a:endParaRPr b="1" sz="2400"/>
          </a:p>
        </p:txBody>
      </p:sp>
      <p:pic>
        <p:nvPicPr>
          <p:cNvPr id="156" name="Google Shape;156;p3"/>
          <p:cNvPicPr preferRelativeResize="0"/>
          <p:nvPr/>
        </p:nvPicPr>
        <p:blipFill rotWithShape="1">
          <a:blip r:embed="rId3">
            <a:alphaModFix/>
          </a:blip>
          <a:srcRect b="0" l="0" r="0" t="0"/>
          <a:stretch/>
        </p:blipFill>
        <p:spPr>
          <a:xfrm>
            <a:off x="7880725" y="56450"/>
            <a:ext cx="1200150" cy="561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0" st="0"/>
                                            </p:txEl>
                                          </p:spTgt>
                                        </p:tgtEl>
                                        <p:attrNameLst>
                                          <p:attrName>style.visibility</p:attrName>
                                        </p:attrNameLst>
                                      </p:cBhvr>
                                      <p:to>
                                        <p:strVal val="visible"/>
                                      </p:to>
                                    </p:set>
                                    <p:animEffect filter="fade" transition="in">
                                      <p:cBhvr>
                                        <p:cTn dur="1000"/>
                                        <p:tgtEl>
                                          <p:spTgt spid="15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1" st="1"/>
                                            </p:txEl>
                                          </p:spTgt>
                                        </p:tgtEl>
                                        <p:attrNameLst>
                                          <p:attrName>style.visibility</p:attrName>
                                        </p:attrNameLst>
                                      </p:cBhvr>
                                      <p:to>
                                        <p:strVal val="visible"/>
                                      </p:to>
                                    </p:set>
                                    <p:animEffect filter="fade" transition="in">
                                      <p:cBhvr>
                                        <p:cTn dur="1000"/>
                                        <p:tgtEl>
                                          <p:spTgt spid="15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2" st="2"/>
                                            </p:txEl>
                                          </p:spTgt>
                                        </p:tgtEl>
                                        <p:attrNameLst>
                                          <p:attrName>style.visibility</p:attrName>
                                        </p:attrNameLst>
                                      </p:cBhvr>
                                      <p:to>
                                        <p:strVal val="visible"/>
                                      </p:to>
                                    </p:set>
                                    <p:animEffect filter="fade" transition="in">
                                      <p:cBhvr>
                                        <p:cTn dur="1000"/>
                                        <p:tgtEl>
                                          <p:spTgt spid="15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3" st="3"/>
                                            </p:txEl>
                                          </p:spTgt>
                                        </p:tgtEl>
                                        <p:attrNameLst>
                                          <p:attrName>style.visibility</p:attrName>
                                        </p:attrNameLst>
                                      </p:cBhvr>
                                      <p:to>
                                        <p:strVal val="visible"/>
                                      </p:to>
                                    </p:set>
                                    <p:animEffect filter="fade" transition="in">
                                      <p:cBhvr>
                                        <p:cTn dur="1000"/>
                                        <p:tgtEl>
                                          <p:spTgt spid="15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4" st="4"/>
                                            </p:txEl>
                                          </p:spTgt>
                                        </p:tgtEl>
                                        <p:attrNameLst>
                                          <p:attrName>style.visibility</p:attrName>
                                        </p:attrNameLst>
                                      </p:cBhvr>
                                      <p:to>
                                        <p:strVal val="visible"/>
                                      </p:to>
                                    </p:set>
                                    <p:animEffect filter="fade" transition="in">
                                      <p:cBhvr>
                                        <p:cTn dur="1000"/>
                                        <p:tgtEl>
                                          <p:spTgt spid="155">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5" st="5"/>
                                            </p:txEl>
                                          </p:spTgt>
                                        </p:tgtEl>
                                        <p:attrNameLst>
                                          <p:attrName>style.visibility</p:attrName>
                                        </p:attrNameLst>
                                      </p:cBhvr>
                                      <p:to>
                                        <p:strVal val="visible"/>
                                      </p:to>
                                    </p:set>
                                    <p:animEffect filter="fade" transition="in">
                                      <p:cBhvr>
                                        <p:cTn dur="1000"/>
                                        <p:tgtEl>
                                          <p:spTgt spid="155">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6" st="6"/>
                                            </p:txEl>
                                          </p:spTgt>
                                        </p:tgtEl>
                                        <p:attrNameLst>
                                          <p:attrName>style.visibility</p:attrName>
                                        </p:attrNameLst>
                                      </p:cBhvr>
                                      <p:to>
                                        <p:strVal val="visible"/>
                                      </p:to>
                                    </p:set>
                                    <p:animEffect filter="fade" transition="in">
                                      <p:cBhvr>
                                        <p:cTn dur="1000"/>
                                        <p:tgtEl>
                                          <p:spTgt spid="155">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7" st="7"/>
                                            </p:txEl>
                                          </p:spTgt>
                                        </p:tgtEl>
                                        <p:attrNameLst>
                                          <p:attrName>style.visibility</p:attrName>
                                        </p:attrNameLst>
                                      </p:cBhvr>
                                      <p:to>
                                        <p:strVal val="visible"/>
                                      </p:to>
                                    </p:set>
                                    <p:animEffect filter="fade" transition="in">
                                      <p:cBhvr>
                                        <p:cTn dur="1000"/>
                                        <p:tgtEl>
                                          <p:spTgt spid="155">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8" st="8"/>
                                            </p:txEl>
                                          </p:spTgt>
                                        </p:tgtEl>
                                        <p:attrNameLst>
                                          <p:attrName>style.visibility</p:attrName>
                                        </p:attrNameLst>
                                      </p:cBhvr>
                                      <p:to>
                                        <p:strVal val="visible"/>
                                      </p:to>
                                    </p:set>
                                    <p:animEffect filter="fade" transition="in">
                                      <p:cBhvr>
                                        <p:cTn dur="1000"/>
                                        <p:tgtEl>
                                          <p:spTgt spid="155">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g1b2b29c5f6e_0_24"/>
          <p:cNvSpPr txBox="1"/>
          <p:nvPr>
            <p:ph type="title"/>
          </p:nvPr>
        </p:nvSpPr>
        <p:spPr>
          <a:xfrm>
            <a:off x="628650" y="2097881"/>
            <a:ext cx="7886700" cy="694200"/>
          </a:xfrm>
          <a:prstGeom prst="rect">
            <a:avLst/>
          </a:prstGeom>
          <a:noFill/>
          <a:ln>
            <a:noFill/>
          </a:ln>
        </p:spPr>
        <p:txBody>
          <a:bodyPr anchorCtr="0" anchor="ctr" bIns="34275" lIns="68575" spcFirstLastPara="1" rIns="68575" wrap="square" tIns="34275">
            <a:noAutofit/>
          </a:bodyPr>
          <a:lstStyle/>
          <a:p>
            <a:pPr indent="0" lvl="0" marL="0" rtl="0" algn="ctr">
              <a:lnSpc>
                <a:spcPct val="90000"/>
              </a:lnSpc>
              <a:spcBef>
                <a:spcPts val="0"/>
              </a:spcBef>
              <a:spcAft>
                <a:spcPts val="0"/>
              </a:spcAft>
              <a:buSzPts val="1400"/>
              <a:buNone/>
            </a:pPr>
            <a:r>
              <a:rPr b="1" lang="en" sz="3000">
                <a:solidFill>
                  <a:srgbClr val="FF0000"/>
                </a:solidFill>
              </a:rPr>
              <a:t>ANSWERS</a:t>
            </a:r>
            <a:endParaRPr b="1" sz="3000">
              <a:solidFill>
                <a:srgbClr val="FF0000"/>
              </a:solidFill>
            </a:endParaRPr>
          </a:p>
        </p:txBody>
      </p:sp>
      <p:sp>
        <p:nvSpPr>
          <p:cNvPr id="162" name="Google Shape;162;g1b2b29c5f6e_0_24">
            <a:hlinkClick r:id="rId3"/>
          </p:cNvPr>
          <p:cNvSpPr/>
          <p:nvPr/>
        </p:nvSpPr>
        <p:spPr>
          <a:xfrm>
            <a:off x="0" y="5207000"/>
            <a:ext cx="12600" cy="126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63" name="Google Shape;163;g1b2b29c5f6e_0_24"/>
          <p:cNvPicPr preferRelativeResize="0"/>
          <p:nvPr/>
        </p:nvPicPr>
        <p:blipFill rotWithShape="1">
          <a:blip r:embed="rId4">
            <a:alphaModFix/>
          </a:blip>
          <a:srcRect b="0" l="0" r="0" t="0"/>
          <a:stretch/>
        </p:blipFill>
        <p:spPr>
          <a:xfrm>
            <a:off x="8033125" y="208850"/>
            <a:ext cx="1200150" cy="5619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4"/>
          <p:cNvSpPr txBox="1"/>
          <p:nvPr>
            <p:ph idx="1" type="body"/>
          </p:nvPr>
        </p:nvSpPr>
        <p:spPr>
          <a:xfrm>
            <a:off x="325025" y="743350"/>
            <a:ext cx="7777500" cy="4120200"/>
          </a:xfrm>
          <a:prstGeom prst="rect">
            <a:avLst/>
          </a:prstGeom>
          <a:noFill/>
          <a:ln>
            <a:noFill/>
          </a:ln>
        </p:spPr>
        <p:txBody>
          <a:bodyPr anchorCtr="0" anchor="t" bIns="34275" lIns="68575" spcFirstLastPara="1" rIns="68575" wrap="square" tIns="34275">
            <a:noAutofit/>
          </a:bodyPr>
          <a:lstStyle/>
          <a:p>
            <a:pPr indent="0" lvl="0" marL="0" rtl="0" algn="l">
              <a:lnSpc>
                <a:spcPct val="115000"/>
              </a:lnSpc>
              <a:spcBef>
                <a:spcPts val="300"/>
              </a:spcBef>
              <a:spcAft>
                <a:spcPts val="0"/>
              </a:spcAft>
              <a:buClr>
                <a:schemeClr val="dk1"/>
              </a:buClr>
              <a:buSzPts val="1100"/>
              <a:buFont typeface="Arial"/>
              <a:buNone/>
            </a:pPr>
            <a:r>
              <a:rPr b="1" lang="en" sz="2000"/>
              <a:t>1. From which ore do you get copper?</a:t>
            </a:r>
            <a:endParaRPr b="1" sz="2000"/>
          </a:p>
          <a:p>
            <a:pPr indent="0" lvl="0" marL="0" marR="88900" rtl="0" algn="l">
              <a:lnSpc>
                <a:spcPct val="116000"/>
              </a:lnSpc>
              <a:spcBef>
                <a:spcPts val="300"/>
              </a:spcBef>
              <a:spcAft>
                <a:spcPts val="0"/>
              </a:spcAft>
              <a:buSzPts val="1100"/>
              <a:buNone/>
            </a:pPr>
            <a:r>
              <a:rPr b="1" lang="en" sz="2000"/>
              <a:t>a. haematite b. Pyrite </a:t>
            </a:r>
            <a:r>
              <a:rPr b="1" lang="en" sz="2000">
                <a:solidFill>
                  <a:srgbClr val="FF0000"/>
                </a:solidFill>
              </a:rPr>
              <a:t>c. bauxite </a:t>
            </a:r>
            <a:r>
              <a:rPr b="1" lang="en" sz="2000"/>
              <a:t>d. Calamine</a:t>
            </a:r>
            <a:endParaRPr b="1" sz="2000"/>
          </a:p>
          <a:p>
            <a:pPr indent="0" lvl="0" marL="0" marR="88900" rtl="0" algn="l">
              <a:lnSpc>
                <a:spcPct val="116000"/>
              </a:lnSpc>
              <a:spcBef>
                <a:spcPts val="300"/>
              </a:spcBef>
              <a:spcAft>
                <a:spcPts val="0"/>
              </a:spcAft>
              <a:buSzPts val="1100"/>
              <a:buNone/>
            </a:pPr>
            <a:r>
              <a:rPr b="1" lang="en" sz="2000"/>
              <a:t>2. A major portion of earth’s land surface is covered with ___________ rocks.</a:t>
            </a:r>
            <a:endParaRPr b="1" sz="2000"/>
          </a:p>
          <a:p>
            <a:pPr indent="0" lvl="0" marL="0" marR="88900" rtl="0" algn="l">
              <a:lnSpc>
                <a:spcPct val="116000"/>
              </a:lnSpc>
              <a:spcBef>
                <a:spcPts val="300"/>
              </a:spcBef>
              <a:spcAft>
                <a:spcPts val="0"/>
              </a:spcAft>
              <a:buSzPts val="1100"/>
              <a:buNone/>
            </a:pPr>
            <a:r>
              <a:rPr b="1" lang="en" sz="2000"/>
              <a:t>a. Igneous </a:t>
            </a:r>
            <a:r>
              <a:rPr b="1" lang="en" sz="2000">
                <a:solidFill>
                  <a:srgbClr val="FF0000"/>
                </a:solidFill>
              </a:rPr>
              <a:t>b. Sedimentary </a:t>
            </a:r>
            <a:r>
              <a:rPr b="1" lang="en" sz="2000"/>
              <a:t>c. metamorphi</a:t>
            </a:r>
            <a:r>
              <a:rPr b="1" lang="en" sz="2000"/>
              <a:t>c d. Sand</a:t>
            </a:r>
            <a:endParaRPr b="1" sz="2000"/>
          </a:p>
          <a:p>
            <a:pPr indent="0" lvl="0" marL="0" marR="88900" rtl="0" algn="l">
              <a:lnSpc>
                <a:spcPct val="116000"/>
              </a:lnSpc>
              <a:spcBef>
                <a:spcPts val="300"/>
              </a:spcBef>
              <a:spcAft>
                <a:spcPts val="0"/>
              </a:spcAft>
              <a:buClr>
                <a:schemeClr val="dk1"/>
              </a:buClr>
              <a:buSzPts val="1100"/>
              <a:buFont typeface="Arial"/>
              <a:buNone/>
            </a:pPr>
            <a:r>
              <a:rPr b="1" lang="en" sz="2000"/>
              <a:t>3. Which one of the following is a flightless bird?</a:t>
            </a:r>
            <a:endParaRPr b="1" sz="2000"/>
          </a:p>
          <a:p>
            <a:pPr indent="0" lvl="0" marL="0" rtl="0" algn="l">
              <a:lnSpc>
                <a:spcPct val="115000"/>
              </a:lnSpc>
              <a:spcBef>
                <a:spcPts val="0"/>
              </a:spcBef>
              <a:spcAft>
                <a:spcPts val="0"/>
              </a:spcAft>
              <a:buSzPts val="1400"/>
              <a:buNone/>
            </a:pPr>
            <a:r>
              <a:rPr b="1" lang="en" sz="2000"/>
              <a:t>a. Tern </a:t>
            </a:r>
            <a:r>
              <a:rPr b="1" lang="en" sz="2000">
                <a:solidFill>
                  <a:srgbClr val="FF0000"/>
                </a:solidFill>
              </a:rPr>
              <a:t>b. Rhea </a:t>
            </a:r>
            <a:r>
              <a:rPr b="1" lang="en" sz="2000"/>
              <a:t>c. stork d. Crane</a:t>
            </a:r>
            <a:endParaRPr b="1" sz="2000"/>
          </a:p>
          <a:p>
            <a:pPr indent="0" lvl="0" marL="0" rtl="0" algn="l">
              <a:lnSpc>
                <a:spcPct val="115000"/>
              </a:lnSpc>
              <a:spcBef>
                <a:spcPts val="0"/>
              </a:spcBef>
              <a:spcAft>
                <a:spcPts val="0"/>
              </a:spcAft>
              <a:buSzPts val="1400"/>
              <a:buNone/>
            </a:pPr>
            <a:r>
              <a:t/>
            </a:r>
            <a:endParaRPr b="1" sz="2000"/>
          </a:p>
        </p:txBody>
      </p:sp>
      <p:sp>
        <p:nvSpPr>
          <p:cNvPr id="169" name="Google Shape;169;p4"/>
          <p:cNvSpPr txBox="1"/>
          <p:nvPr>
            <p:ph type="title"/>
          </p:nvPr>
        </p:nvSpPr>
        <p:spPr>
          <a:xfrm>
            <a:off x="184200" y="138375"/>
            <a:ext cx="8775600" cy="919500"/>
          </a:xfrm>
          <a:prstGeom prst="rect">
            <a:avLst/>
          </a:prstGeom>
          <a:noFill/>
          <a:ln>
            <a:noFill/>
          </a:ln>
        </p:spPr>
        <p:txBody>
          <a:bodyPr anchorCtr="0" anchor="ctr" bIns="34275" lIns="68575" spcFirstLastPara="1" rIns="68575" wrap="square" tIns="34275">
            <a:noAutofit/>
          </a:bodyPr>
          <a:lstStyle/>
          <a:p>
            <a:pPr indent="0" lvl="0" marL="1054100" rtl="0" algn="l">
              <a:lnSpc>
                <a:spcPct val="115000"/>
              </a:lnSpc>
              <a:spcBef>
                <a:spcPts val="2500"/>
              </a:spcBef>
              <a:spcAft>
                <a:spcPts val="0"/>
              </a:spcAft>
              <a:buSzPts val="1100"/>
              <a:buNone/>
            </a:pPr>
            <a:r>
              <a:t/>
            </a:r>
            <a:endParaRPr b="1" sz="1400"/>
          </a:p>
          <a:p>
            <a:pPr indent="0" lvl="0" marL="1054100" rtl="0" algn="l">
              <a:lnSpc>
                <a:spcPct val="115000"/>
              </a:lnSpc>
              <a:spcBef>
                <a:spcPts val="2500"/>
              </a:spcBef>
              <a:spcAft>
                <a:spcPts val="0"/>
              </a:spcAft>
              <a:buSzPts val="1100"/>
              <a:buNone/>
            </a:pPr>
            <a:r>
              <a:t/>
            </a:r>
            <a:endParaRPr b="1" sz="1400"/>
          </a:p>
          <a:p>
            <a:pPr indent="0" lvl="0" marL="0" rtl="0" algn="l">
              <a:lnSpc>
                <a:spcPct val="115000"/>
              </a:lnSpc>
              <a:spcBef>
                <a:spcPts val="3400"/>
              </a:spcBef>
              <a:spcAft>
                <a:spcPts val="0"/>
              </a:spcAft>
              <a:buClr>
                <a:schemeClr val="dk1"/>
              </a:buClr>
              <a:buSzPts val="1100"/>
              <a:buFont typeface="Arial"/>
              <a:buNone/>
            </a:pPr>
            <a:r>
              <a:rPr b="1" lang="en" sz="3000">
                <a:solidFill>
                  <a:srgbClr val="FF0000"/>
                </a:solidFill>
              </a:rPr>
              <a:t>I. CHOOSE THE CORRECT ANSWERS. </a:t>
            </a:r>
            <a:endParaRPr b="1" sz="3000">
              <a:solidFill>
                <a:srgbClr val="FF0000"/>
              </a:solidFill>
            </a:endParaRPr>
          </a:p>
          <a:p>
            <a:pPr indent="0" lvl="0" marL="0" rtl="0" algn="l">
              <a:lnSpc>
                <a:spcPct val="115000"/>
              </a:lnSpc>
              <a:spcBef>
                <a:spcPts val="2500"/>
              </a:spcBef>
              <a:spcAft>
                <a:spcPts val="0"/>
              </a:spcAft>
              <a:buClr>
                <a:schemeClr val="dk1"/>
              </a:buClr>
              <a:buSzPts val="1100"/>
              <a:buFont typeface="Arial"/>
              <a:buNone/>
            </a:pPr>
            <a:r>
              <a:t/>
            </a:r>
            <a:endParaRPr b="1" sz="1400"/>
          </a:p>
          <a:p>
            <a:pPr indent="0" lvl="0" marL="1054100" rtl="0" algn="l">
              <a:lnSpc>
                <a:spcPct val="115000"/>
              </a:lnSpc>
              <a:spcBef>
                <a:spcPts val="2500"/>
              </a:spcBef>
              <a:spcAft>
                <a:spcPts val="0"/>
              </a:spcAft>
              <a:buClr>
                <a:schemeClr val="dk1"/>
              </a:buClr>
              <a:buSzPts val="1100"/>
              <a:buFont typeface="Arial"/>
              <a:buNone/>
            </a:pPr>
            <a:r>
              <a:t/>
            </a:r>
            <a:endParaRPr b="1" sz="3000">
              <a:solidFill>
                <a:srgbClr val="FF0000"/>
              </a:solidFill>
            </a:endParaRPr>
          </a:p>
          <a:p>
            <a:pPr indent="0" lvl="0" marL="0" rtl="0" algn="l">
              <a:lnSpc>
                <a:spcPct val="90000"/>
              </a:lnSpc>
              <a:spcBef>
                <a:spcPts val="0"/>
              </a:spcBef>
              <a:spcAft>
                <a:spcPts val="0"/>
              </a:spcAft>
              <a:buSzPts val="1400"/>
              <a:buNone/>
            </a:pPr>
            <a:r>
              <a:t/>
            </a:r>
            <a:endParaRPr b="1" sz="1400"/>
          </a:p>
        </p:txBody>
      </p:sp>
      <p:pic>
        <p:nvPicPr>
          <p:cNvPr id="170" name="Google Shape;170;p4"/>
          <p:cNvPicPr preferRelativeResize="0"/>
          <p:nvPr/>
        </p:nvPicPr>
        <p:blipFill rotWithShape="1">
          <a:blip r:embed="rId3">
            <a:alphaModFix/>
          </a:blip>
          <a:srcRect b="0" l="0" r="0" t="0"/>
          <a:stretch/>
        </p:blipFill>
        <p:spPr>
          <a:xfrm>
            <a:off x="7880725" y="56450"/>
            <a:ext cx="1200150" cy="561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8">
                                            <p:txEl>
                                              <p:pRg end="0" st="0"/>
                                            </p:txEl>
                                          </p:spTgt>
                                        </p:tgtEl>
                                        <p:attrNameLst>
                                          <p:attrName>style.visibility</p:attrName>
                                        </p:attrNameLst>
                                      </p:cBhvr>
                                      <p:to>
                                        <p:strVal val="visible"/>
                                      </p:to>
                                    </p:set>
                                    <p:animEffect filter="fade" transition="in">
                                      <p:cBhvr>
                                        <p:cTn dur="1000"/>
                                        <p:tgtEl>
                                          <p:spTgt spid="16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8">
                                            <p:txEl>
                                              <p:pRg end="1" st="1"/>
                                            </p:txEl>
                                          </p:spTgt>
                                        </p:tgtEl>
                                        <p:attrNameLst>
                                          <p:attrName>style.visibility</p:attrName>
                                        </p:attrNameLst>
                                      </p:cBhvr>
                                      <p:to>
                                        <p:strVal val="visible"/>
                                      </p:to>
                                    </p:set>
                                    <p:animEffect filter="fade" transition="in">
                                      <p:cBhvr>
                                        <p:cTn dur="1000"/>
                                        <p:tgtEl>
                                          <p:spTgt spid="16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8">
                                            <p:txEl>
                                              <p:pRg end="2" st="2"/>
                                            </p:txEl>
                                          </p:spTgt>
                                        </p:tgtEl>
                                        <p:attrNameLst>
                                          <p:attrName>style.visibility</p:attrName>
                                        </p:attrNameLst>
                                      </p:cBhvr>
                                      <p:to>
                                        <p:strVal val="visible"/>
                                      </p:to>
                                    </p:set>
                                    <p:animEffect filter="fade" transition="in">
                                      <p:cBhvr>
                                        <p:cTn dur="1000"/>
                                        <p:tgtEl>
                                          <p:spTgt spid="16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8">
                                            <p:txEl>
                                              <p:pRg end="3" st="3"/>
                                            </p:txEl>
                                          </p:spTgt>
                                        </p:tgtEl>
                                        <p:attrNameLst>
                                          <p:attrName>style.visibility</p:attrName>
                                        </p:attrNameLst>
                                      </p:cBhvr>
                                      <p:to>
                                        <p:strVal val="visible"/>
                                      </p:to>
                                    </p:set>
                                    <p:animEffect filter="fade" transition="in">
                                      <p:cBhvr>
                                        <p:cTn dur="1000"/>
                                        <p:tgtEl>
                                          <p:spTgt spid="168">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8">
                                            <p:txEl>
                                              <p:pRg end="4" st="4"/>
                                            </p:txEl>
                                          </p:spTgt>
                                        </p:tgtEl>
                                        <p:attrNameLst>
                                          <p:attrName>style.visibility</p:attrName>
                                        </p:attrNameLst>
                                      </p:cBhvr>
                                      <p:to>
                                        <p:strVal val="visible"/>
                                      </p:to>
                                    </p:set>
                                    <p:animEffect filter="fade" transition="in">
                                      <p:cBhvr>
                                        <p:cTn dur="1000"/>
                                        <p:tgtEl>
                                          <p:spTgt spid="168">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8">
                                            <p:txEl>
                                              <p:pRg end="5" st="5"/>
                                            </p:txEl>
                                          </p:spTgt>
                                        </p:tgtEl>
                                        <p:attrNameLst>
                                          <p:attrName>style.visibility</p:attrName>
                                        </p:attrNameLst>
                                      </p:cBhvr>
                                      <p:to>
                                        <p:strVal val="visible"/>
                                      </p:to>
                                    </p:set>
                                    <p:animEffect filter="fade" transition="in">
                                      <p:cBhvr>
                                        <p:cTn dur="1000"/>
                                        <p:tgtEl>
                                          <p:spTgt spid="168">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8">
                                            <p:txEl>
                                              <p:pRg end="6" st="6"/>
                                            </p:txEl>
                                          </p:spTgt>
                                        </p:tgtEl>
                                        <p:attrNameLst>
                                          <p:attrName>style.visibility</p:attrName>
                                        </p:attrNameLst>
                                      </p:cBhvr>
                                      <p:to>
                                        <p:strVal val="visible"/>
                                      </p:to>
                                    </p:set>
                                    <p:animEffect filter="fade" transition="in">
                                      <p:cBhvr>
                                        <p:cTn dur="1000"/>
                                        <p:tgtEl>
                                          <p:spTgt spid="168">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g1b2b9b0f9dd_0_17"/>
          <p:cNvSpPr txBox="1"/>
          <p:nvPr>
            <p:ph idx="1" type="body"/>
          </p:nvPr>
        </p:nvSpPr>
        <p:spPr>
          <a:xfrm>
            <a:off x="318100" y="1756075"/>
            <a:ext cx="7777500" cy="2837700"/>
          </a:xfrm>
          <a:prstGeom prst="rect">
            <a:avLst/>
          </a:prstGeom>
          <a:noFill/>
          <a:ln>
            <a:noFill/>
          </a:ln>
        </p:spPr>
        <p:txBody>
          <a:bodyPr anchorCtr="0" anchor="t" bIns="34275" lIns="68575" spcFirstLastPara="1" rIns="68575" wrap="square" tIns="34275">
            <a:noAutofit/>
          </a:bodyPr>
          <a:lstStyle/>
          <a:p>
            <a:pPr indent="0" lvl="0" marL="0" marR="190500" rtl="0" algn="l">
              <a:lnSpc>
                <a:spcPct val="116000"/>
              </a:lnSpc>
              <a:spcBef>
                <a:spcPts val="100"/>
              </a:spcBef>
              <a:spcAft>
                <a:spcPts val="0"/>
              </a:spcAft>
              <a:buClr>
                <a:schemeClr val="dk1"/>
              </a:buClr>
              <a:buSzPts val="1100"/>
              <a:buFont typeface="Arial"/>
              <a:buNone/>
            </a:pPr>
            <a:r>
              <a:rPr b="1" lang="en" sz="2000"/>
              <a:t>5. Amoeba breathes through its </a:t>
            </a:r>
            <a:r>
              <a:rPr b="1" lang="en" sz="2000" u="sng">
                <a:solidFill>
                  <a:srgbClr val="FF0000"/>
                </a:solidFill>
              </a:rPr>
              <a:t>body surface.</a:t>
            </a:r>
            <a:endParaRPr b="1" sz="2000" u="sng">
              <a:solidFill>
                <a:srgbClr val="FF0000"/>
              </a:solidFill>
            </a:endParaRPr>
          </a:p>
          <a:p>
            <a:pPr indent="0" lvl="0" marL="0" rtl="0" algn="l">
              <a:lnSpc>
                <a:spcPct val="115000"/>
              </a:lnSpc>
              <a:spcBef>
                <a:spcPts val="700"/>
              </a:spcBef>
              <a:spcAft>
                <a:spcPts val="0"/>
              </a:spcAft>
              <a:buClr>
                <a:schemeClr val="dk1"/>
              </a:buClr>
              <a:buSzPts val="1100"/>
              <a:buFont typeface="Arial"/>
              <a:buNone/>
            </a:pPr>
            <a:r>
              <a:rPr b="1" lang="en" sz="2000"/>
              <a:t>6. Many active volcanoes can be found in the</a:t>
            </a:r>
            <a:r>
              <a:rPr b="1" lang="en" sz="2000" u="sng"/>
              <a:t> </a:t>
            </a:r>
            <a:r>
              <a:rPr b="1" lang="en" sz="2000" u="sng">
                <a:solidFill>
                  <a:srgbClr val="FF0000"/>
                </a:solidFill>
              </a:rPr>
              <a:t>Pacific </a:t>
            </a:r>
            <a:r>
              <a:rPr b="1" lang="en" sz="2000" u="sng"/>
              <a:t>a</a:t>
            </a:r>
            <a:r>
              <a:rPr b="1" lang="en" sz="2000"/>
              <a:t>rea.</a:t>
            </a:r>
            <a:endParaRPr b="1" sz="2000"/>
          </a:p>
          <a:p>
            <a:pPr indent="0" lvl="0" marL="0" rtl="0" algn="l">
              <a:lnSpc>
                <a:spcPct val="115000"/>
              </a:lnSpc>
              <a:spcBef>
                <a:spcPts val="900"/>
              </a:spcBef>
              <a:spcAft>
                <a:spcPts val="0"/>
              </a:spcAft>
              <a:buClr>
                <a:schemeClr val="dk1"/>
              </a:buClr>
              <a:buSzPts val="1100"/>
              <a:buFont typeface="Arial"/>
              <a:buNone/>
            </a:pPr>
            <a:r>
              <a:rPr b="1" lang="en" sz="2000"/>
              <a:t>7. The Richter scale was invented in</a:t>
            </a:r>
            <a:r>
              <a:rPr b="1" lang="en" sz="2000" u="sng"/>
              <a:t> </a:t>
            </a:r>
            <a:r>
              <a:rPr b="1" lang="en" sz="2000" u="sng">
                <a:solidFill>
                  <a:srgbClr val="FF0000"/>
                </a:solidFill>
              </a:rPr>
              <a:t>1935.</a:t>
            </a:r>
            <a:endParaRPr b="1" sz="2000" u="sng">
              <a:solidFill>
                <a:srgbClr val="FF0000"/>
              </a:solidFill>
            </a:endParaRPr>
          </a:p>
          <a:p>
            <a:pPr indent="0" lvl="0" marL="0" rtl="0" algn="l">
              <a:lnSpc>
                <a:spcPct val="115000"/>
              </a:lnSpc>
              <a:spcBef>
                <a:spcPts val="900"/>
              </a:spcBef>
              <a:spcAft>
                <a:spcPts val="0"/>
              </a:spcAft>
              <a:buClr>
                <a:schemeClr val="dk1"/>
              </a:buClr>
              <a:buSzPts val="1100"/>
              <a:buFont typeface="Arial"/>
              <a:buNone/>
            </a:pPr>
            <a:r>
              <a:rPr b="1" lang="en" sz="2000"/>
              <a:t>8. </a:t>
            </a:r>
            <a:r>
              <a:rPr b="1" lang="en" sz="2000" u="sng">
                <a:solidFill>
                  <a:srgbClr val="FF0000"/>
                </a:solidFill>
              </a:rPr>
              <a:t>Rodents </a:t>
            </a:r>
            <a:r>
              <a:rPr b="1" lang="en" sz="2000" u="sng"/>
              <a:t>g</a:t>
            </a:r>
            <a:r>
              <a:rPr b="1" lang="en" sz="2000"/>
              <a:t>naw seeds and fruits. </a:t>
            </a:r>
            <a:endParaRPr b="1" sz="2000"/>
          </a:p>
          <a:p>
            <a:pPr indent="0" lvl="0" marL="0" rtl="0" algn="l">
              <a:lnSpc>
                <a:spcPct val="115000"/>
              </a:lnSpc>
              <a:spcBef>
                <a:spcPts val="0"/>
              </a:spcBef>
              <a:spcAft>
                <a:spcPts val="0"/>
              </a:spcAft>
              <a:buSzPts val="1400"/>
              <a:buNone/>
            </a:pPr>
            <a:r>
              <a:t/>
            </a:r>
            <a:endParaRPr b="1" sz="2000"/>
          </a:p>
        </p:txBody>
      </p:sp>
      <p:sp>
        <p:nvSpPr>
          <p:cNvPr id="176" name="Google Shape;176;g1b2b9b0f9dd_0_17"/>
          <p:cNvSpPr txBox="1"/>
          <p:nvPr>
            <p:ph type="title"/>
          </p:nvPr>
        </p:nvSpPr>
        <p:spPr>
          <a:xfrm>
            <a:off x="184200" y="359700"/>
            <a:ext cx="8775600" cy="878100"/>
          </a:xfrm>
          <a:prstGeom prst="rect">
            <a:avLst/>
          </a:prstGeom>
          <a:noFill/>
          <a:ln>
            <a:noFill/>
          </a:ln>
        </p:spPr>
        <p:txBody>
          <a:bodyPr anchorCtr="0" anchor="ctr" bIns="34275" lIns="68575" spcFirstLastPara="1" rIns="68575" wrap="square" tIns="34275">
            <a:noAutofit/>
          </a:bodyPr>
          <a:lstStyle/>
          <a:p>
            <a:pPr indent="0" lvl="0" marL="1054100" rtl="0" algn="l">
              <a:lnSpc>
                <a:spcPct val="115000"/>
              </a:lnSpc>
              <a:spcBef>
                <a:spcPts val="2500"/>
              </a:spcBef>
              <a:spcAft>
                <a:spcPts val="0"/>
              </a:spcAft>
              <a:buSzPts val="1100"/>
              <a:buNone/>
            </a:pPr>
            <a:r>
              <a:t/>
            </a:r>
            <a:endParaRPr b="1" sz="1400"/>
          </a:p>
          <a:p>
            <a:pPr indent="0" lvl="0" marL="1054100" rtl="0" algn="l">
              <a:lnSpc>
                <a:spcPct val="115000"/>
              </a:lnSpc>
              <a:spcBef>
                <a:spcPts val="2500"/>
              </a:spcBef>
              <a:spcAft>
                <a:spcPts val="0"/>
              </a:spcAft>
              <a:buSzPts val="1100"/>
              <a:buNone/>
            </a:pPr>
            <a:r>
              <a:t/>
            </a:r>
            <a:endParaRPr b="1" sz="1400"/>
          </a:p>
          <a:p>
            <a:pPr indent="0" lvl="0" marL="0" marR="190500" rtl="0" algn="l">
              <a:lnSpc>
                <a:spcPct val="116000"/>
              </a:lnSpc>
              <a:spcBef>
                <a:spcPts val="100"/>
              </a:spcBef>
              <a:spcAft>
                <a:spcPts val="0"/>
              </a:spcAft>
              <a:buSzPts val="1100"/>
              <a:buNone/>
            </a:pPr>
            <a:r>
              <a:rPr b="1" lang="en" sz="3000">
                <a:solidFill>
                  <a:srgbClr val="FF0000"/>
                </a:solidFill>
              </a:rPr>
              <a:t>II. CHANGE THE UNDERLINED WORDS TO MAKE CORRECT STATEMENTS.</a:t>
            </a:r>
            <a:endParaRPr b="1" sz="3000">
              <a:solidFill>
                <a:srgbClr val="FF0000"/>
              </a:solidFill>
            </a:endParaRPr>
          </a:p>
          <a:p>
            <a:pPr indent="0" lvl="0" marL="0" rtl="0" algn="l">
              <a:lnSpc>
                <a:spcPct val="90000"/>
              </a:lnSpc>
              <a:spcBef>
                <a:spcPts val="0"/>
              </a:spcBef>
              <a:spcAft>
                <a:spcPts val="0"/>
              </a:spcAft>
              <a:buSzPts val="1400"/>
              <a:buNone/>
            </a:pPr>
            <a:r>
              <a:t/>
            </a:r>
            <a:endParaRPr b="1" sz="1400"/>
          </a:p>
        </p:txBody>
      </p:sp>
      <p:pic>
        <p:nvPicPr>
          <p:cNvPr id="177" name="Google Shape;177;g1b2b9b0f9dd_0_17"/>
          <p:cNvPicPr preferRelativeResize="0"/>
          <p:nvPr/>
        </p:nvPicPr>
        <p:blipFill rotWithShape="1">
          <a:blip r:embed="rId3">
            <a:alphaModFix/>
          </a:blip>
          <a:srcRect b="0" l="0" r="0" t="0"/>
          <a:stretch/>
        </p:blipFill>
        <p:spPr>
          <a:xfrm>
            <a:off x="7880725" y="56450"/>
            <a:ext cx="1200150" cy="561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5">
                                            <p:txEl>
                                              <p:pRg end="0" st="0"/>
                                            </p:txEl>
                                          </p:spTgt>
                                        </p:tgtEl>
                                        <p:attrNameLst>
                                          <p:attrName>style.visibility</p:attrName>
                                        </p:attrNameLst>
                                      </p:cBhvr>
                                      <p:to>
                                        <p:strVal val="visible"/>
                                      </p:to>
                                    </p:set>
                                    <p:animEffect filter="fade" transition="in">
                                      <p:cBhvr>
                                        <p:cTn dur="1000"/>
                                        <p:tgtEl>
                                          <p:spTgt spid="17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5">
                                            <p:txEl>
                                              <p:pRg end="1" st="1"/>
                                            </p:txEl>
                                          </p:spTgt>
                                        </p:tgtEl>
                                        <p:attrNameLst>
                                          <p:attrName>style.visibility</p:attrName>
                                        </p:attrNameLst>
                                      </p:cBhvr>
                                      <p:to>
                                        <p:strVal val="visible"/>
                                      </p:to>
                                    </p:set>
                                    <p:animEffect filter="fade" transition="in">
                                      <p:cBhvr>
                                        <p:cTn dur="1000"/>
                                        <p:tgtEl>
                                          <p:spTgt spid="17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5">
                                            <p:txEl>
                                              <p:pRg end="2" st="2"/>
                                            </p:txEl>
                                          </p:spTgt>
                                        </p:tgtEl>
                                        <p:attrNameLst>
                                          <p:attrName>style.visibility</p:attrName>
                                        </p:attrNameLst>
                                      </p:cBhvr>
                                      <p:to>
                                        <p:strVal val="visible"/>
                                      </p:to>
                                    </p:set>
                                    <p:animEffect filter="fade" transition="in">
                                      <p:cBhvr>
                                        <p:cTn dur="1000"/>
                                        <p:tgtEl>
                                          <p:spTgt spid="17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5">
                                            <p:txEl>
                                              <p:pRg end="3" st="3"/>
                                            </p:txEl>
                                          </p:spTgt>
                                        </p:tgtEl>
                                        <p:attrNameLst>
                                          <p:attrName>style.visibility</p:attrName>
                                        </p:attrNameLst>
                                      </p:cBhvr>
                                      <p:to>
                                        <p:strVal val="visible"/>
                                      </p:to>
                                    </p:set>
                                    <p:animEffect filter="fade" transition="in">
                                      <p:cBhvr>
                                        <p:cTn dur="1000"/>
                                        <p:tgtEl>
                                          <p:spTgt spid="17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5">
                                            <p:txEl>
                                              <p:pRg end="4" st="4"/>
                                            </p:txEl>
                                          </p:spTgt>
                                        </p:tgtEl>
                                        <p:attrNameLst>
                                          <p:attrName>style.visibility</p:attrName>
                                        </p:attrNameLst>
                                      </p:cBhvr>
                                      <p:to>
                                        <p:strVal val="visible"/>
                                      </p:to>
                                    </p:set>
                                    <p:animEffect filter="fade" transition="in">
                                      <p:cBhvr>
                                        <p:cTn dur="1000"/>
                                        <p:tgtEl>
                                          <p:spTgt spid="175">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g1b2b29c5f6e_0_8"/>
          <p:cNvSpPr txBox="1"/>
          <p:nvPr>
            <p:ph idx="1" type="body"/>
          </p:nvPr>
        </p:nvSpPr>
        <p:spPr>
          <a:xfrm>
            <a:off x="62325" y="864375"/>
            <a:ext cx="8952900" cy="4327800"/>
          </a:xfrm>
          <a:prstGeom prst="rect">
            <a:avLst/>
          </a:prstGeom>
          <a:noFill/>
          <a:ln>
            <a:noFill/>
          </a:ln>
        </p:spPr>
        <p:txBody>
          <a:bodyPr anchorCtr="0" anchor="t" bIns="34275" lIns="68575" spcFirstLastPara="1" rIns="68575" wrap="square" tIns="34275">
            <a:noAutofit/>
          </a:bodyPr>
          <a:lstStyle/>
          <a:p>
            <a:pPr indent="0" lvl="0" marL="0" rtl="0" algn="l">
              <a:lnSpc>
                <a:spcPct val="115000"/>
              </a:lnSpc>
              <a:spcBef>
                <a:spcPts val="900"/>
              </a:spcBef>
              <a:spcAft>
                <a:spcPts val="0"/>
              </a:spcAft>
              <a:buSzPts val="1100"/>
              <a:buNone/>
            </a:pPr>
            <a:r>
              <a:rPr b="1" lang="en" sz="2000">
                <a:highlight>
                  <a:srgbClr val="FFFFFF"/>
                </a:highlight>
              </a:rPr>
              <a:t>9. Write two uses of hind limbs in birds.</a:t>
            </a:r>
            <a:endParaRPr b="1" sz="2000">
              <a:highlight>
                <a:srgbClr val="FFFFFF"/>
              </a:highlight>
            </a:endParaRPr>
          </a:p>
          <a:p>
            <a:pPr indent="0" lvl="0" marL="0" rtl="0" algn="l">
              <a:lnSpc>
                <a:spcPct val="115000"/>
              </a:lnSpc>
              <a:spcBef>
                <a:spcPts val="900"/>
              </a:spcBef>
              <a:spcAft>
                <a:spcPts val="0"/>
              </a:spcAft>
              <a:buSzPts val="1100"/>
              <a:buNone/>
            </a:pPr>
            <a:r>
              <a:rPr b="1" lang="en" sz="2000">
                <a:solidFill>
                  <a:srgbClr val="FF0000"/>
                </a:solidFill>
                <a:highlight>
                  <a:srgbClr val="FFFFFF"/>
                </a:highlight>
              </a:rPr>
              <a:t>Ans- Two uses of hind limbs of birds are:</a:t>
            </a:r>
            <a:endParaRPr b="1" sz="2000">
              <a:solidFill>
                <a:srgbClr val="FF0000"/>
              </a:solidFill>
              <a:highlight>
                <a:srgbClr val="FFFFFF"/>
              </a:highlight>
            </a:endParaRPr>
          </a:p>
          <a:p>
            <a:pPr indent="0" lvl="0" marL="0" rtl="0" algn="l">
              <a:lnSpc>
                <a:spcPct val="115000"/>
              </a:lnSpc>
              <a:spcBef>
                <a:spcPts val="900"/>
              </a:spcBef>
              <a:spcAft>
                <a:spcPts val="0"/>
              </a:spcAft>
              <a:buSzPts val="1100"/>
              <a:buNone/>
            </a:pPr>
            <a:r>
              <a:rPr b="1" lang="en" sz="2000">
                <a:solidFill>
                  <a:srgbClr val="FF0000"/>
                </a:solidFill>
                <a:highlight>
                  <a:srgbClr val="FFFFFF"/>
                </a:highlight>
                <a:latin typeface="Arial"/>
                <a:ea typeface="Arial"/>
                <a:cs typeface="Arial"/>
                <a:sym typeface="Arial"/>
              </a:rPr>
              <a:t>● </a:t>
            </a:r>
            <a:r>
              <a:rPr b="1" lang="en" sz="2000">
                <a:solidFill>
                  <a:srgbClr val="FF0000"/>
                </a:solidFill>
                <a:highlight>
                  <a:srgbClr val="FFFFFF"/>
                </a:highlight>
              </a:rPr>
              <a:t>Hind limbs are used to catch prey and attack enemies.</a:t>
            </a:r>
            <a:endParaRPr b="1" sz="2000">
              <a:solidFill>
                <a:srgbClr val="FF0000"/>
              </a:solidFill>
              <a:highlight>
                <a:srgbClr val="FFFFFF"/>
              </a:highlight>
            </a:endParaRPr>
          </a:p>
          <a:p>
            <a:pPr indent="0" lvl="0" marL="0" rtl="0" algn="l">
              <a:lnSpc>
                <a:spcPct val="115000"/>
              </a:lnSpc>
              <a:spcBef>
                <a:spcPts val="900"/>
              </a:spcBef>
              <a:spcAft>
                <a:spcPts val="0"/>
              </a:spcAft>
              <a:buSzPts val="1100"/>
              <a:buNone/>
            </a:pPr>
            <a:r>
              <a:rPr b="1" lang="en" sz="2000">
                <a:solidFill>
                  <a:srgbClr val="FF0000"/>
                </a:solidFill>
                <a:highlight>
                  <a:srgbClr val="FFFFFF"/>
                </a:highlight>
                <a:latin typeface="Arial"/>
                <a:ea typeface="Arial"/>
                <a:cs typeface="Arial"/>
                <a:sym typeface="Arial"/>
              </a:rPr>
              <a:t>● </a:t>
            </a:r>
            <a:r>
              <a:rPr b="1" lang="en" sz="2000">
                <a:solidFill>
                  <a:srgbClr val="FF0000"/>
                </a:solidFill>
                <a:highlight>
                  <a:srgbClr val="FFFFFF"/>
                </a:highlight>
              </a:rPr>
              <a:t>Birds use these to walk, run, hop and perch.</a:t>
            </a:r>
            <a:endParaRPr b="1" sz="2000">
              <a:solidFill>
                <a:srgbClr val="FF0000"/>
              </a:solidFill>
              <a:highlight>
                <a:srgbClr val="FFFFFF"/>
              </a:highlight>
            </a:endParaRPr>
          </a:p>
          <a:p>
            <a:pPr indent="0" lvl="0" marL="0" rtl="0" algn="l">
              <a:lnSpc>
                <a:spcPct val="115000"/>
              </a:lnSpc>
              <a:spcBef>
                <a:spcPts val="900"/>
              </a:spcBef>
              <a:spcAft>
                <a:spcPts val="0"/>
              </a:spcAft>
              <a:buSzPts val="1100"/>
              <a:buNone/>
            </a:pPr>
            <a:r>
              <a:rPr b="1" lang="en" sz="2000">
                <a:solidFill>
                  <a:srgbClr val="FF0000"/>
                </a:solidFill>
                <a:highlight>
                  <a:srgbClr val="FFFFFF"/>
                </a:highlight>
                <a:latin typeface="Arial"/>
                <a:ea typeface="Arial"/>
                <a:cs typeface="Arial"/>
                <a:sym typeface="Arial"/>
              </a:rPr>
              <a:t>● </a:t>
            </a:r>
            <a:r>
              <a:rPr b="1" lang="en" sz="2000">
                <a:solidFill>
                  <a:srgbClr val="FF0000"/>
                </a:solidFill>
                <a:highlight>
                  <a:srgbClr val="FFFFFF"/>
                </a:highlight>
              </a:rPr>
              <a:t>Birds also use hind limbs to scratch grounds.</a:t>
            </a:r>
            <a:endParaRPr b="1" sz="2000">
              <a:solidFill>
                <a:srgbClr val="FF0000"/>
              </a:solidFill>
              <a:highlight>
                <a:srgbClr val="FFFFFF"/>
              </a:highlight>
            </a:endParaRPr>
          </a:p>
          <a:p>
            <a:pPr indent="0" lvl="0" marL="0" rtl="0" algn="l">
              <a:lnSpc>
                <a:spcPct val="115000"/>
              </a:lnSpc>
              <a:spcBef>
                <a:spcPts val="900"/>
              </a:spcBef>
              <a:spcAft>
                <a:spcPts val="0"/>
              </a:spcAft>
              <a:buSzPts val="1100"/>
              <a:buNone/>
            </a:pPr>
            <a:r>
              <a:rPr b="1" lang="en" sz="2000">
                <a:solidFill>
                  <a:srgbClr val="434343"/>
                </a:solidFill>
              </a:rPr>
              <a:t>10. Explain the ways in which animals and birds migrate?</a:t>
            </a:r>
            <a:endParaRPr b="1" sz="2000">
              <a:solidFill>
                <a:srgbClr val="434343"/>
              </a:solidFill>
            </a:endParaRPr>
          </a:p>
          <a:p>
            <a:pPr indent="0" lvl="0" marL="0" rtl="0" algn="l">
              <a:lnSpc>
                <a:spcPct val="115000"/>
              </a:lnSpc>
              <a:spcBef>
                <a:spcPts val="900"/>
              </a:spcBef>
              <a:spcAft>
                <a:spcPts val="0"/>
              </a:spcAft>
              <a:buSzPts val="1100"/>
              <a:buNone/>
            </a:pPr>
            <a:r>
              <a:rPr b="1" lang="en" sz="2000">
                <a:solidFill>
                  <a:srgbClr val="FF0000"/>
                </a:solidFill>
              </a:rPr>
              <a:t>Ans-</a:t>
            </a:r>
            <a:r>
              <a:rPr b="1" lang="en" sz="2000"/>
              <a:t> </a:t>
            </a:r>
            <a:r>
              <a:rPr b="1" lang="en" sz="2000">
                <a:solidFill>
                  <a:srgbClr val="FF0000"/>
                </a:solidFill>
              </a:rPr>
              <a:t>Animals migrate in different ways.</a:t>
            </a:r>
            <a:endParaRPr b="1" sz="2000">
              <a:solidFill>
                <a:srgbClr val="FF0000"/>
              </a:solidFill>
            </a:endParaRPr>
          </a:p>
          <a:p>
            <a:pPr indent="0" lvl="0" marL="0" rtl="0" algn="l">
              <a:lnSpc>
                <a:spcPct val="115000"/>
              </a:lnSpc>
              <a:spcBef>
                <a:spcPts val="900"/>
              </a:spcBef>
              <a:spcAft>
                <a:spcPts val="0"/>
              </a:spcAft>
              <a:buSzPts val="1100"/>
              <a:buNone/>
            </a:pPr>
            <a:r>
              <a:rPr b="1" lang="en" sz="2000">
                <a:solidFill>
                  <a:srgbClr val="FF0000"/>
                </a:solidFill>
              </a:rPr>
              <a:t>●  The Arctic tern travels a distance of nearly 35,000 km between the Arctic and the Antarctic twice a year.</a:t>
            </a:r>
            <a:endParaRPr b="1" sz="2000">
              <a:solidFill>
                <a:srgbClr val="FF0000"/>
              </a:solidFill>
            </a:endParaRPr>
          </a:p>
          <a:p>
            <a:pPr indent="-228600" lvl="0" marL="685800" rtl="0" algn="just">
              <a:lnSpc>
                <a:spcPct val="115000"/>
              </a:lnSpc>
              <a:spcBef>
                <a:spcPts val="1200"/>
              </a:spcBef>
              <a:spcAft>
                <a:spcPts val="1200"/>
              </a:spcAft>
              <a:buSzPts val="1100"/>
              <a:buNone/>
            </a:pPr>
            <a:r>
              <a:rPr b="1" lang="en" sz="2000">
                <a:solidFill>
                  <a:srgbClr val="FF0000"/>
                </a:solidFill>
              </a:rPr>
              <a:t>        	</a:t>
            </a:r>
            <a:endParaRPr b="1" sz="2000">
              <a:highlight>
                <a:srgbClr val="FFFFFF"/>
              </a:highlight>
            </a:endParaRPr>
          </a:p>
        </p:txBody>
      </p:sp>
      <p:sp>
        <p:nvSpPr>
          <p:cNvPr id="183" name="Google Shape;183;g1b2b29c5f6e_0_8"/>
          <p:cNvSpPr txBox="1"/>
          <p:nvPr>
            <p:ph type="title"/>
          </p:nvPr>
        </p:nvSpPr>
        <p:spPr>
          <a:xfrm>
            <a:off x="628650" y="345281"/>
            <a:ext cx="7886700" cy="6942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3500"/>
              </a:spcBef>
              <a:spcAft>
                <a:spcPts val="0"/>
              </a:spcAft>
              <a:buSzPts val="1100"/>
              <a:buNone/>
            </a:pPr>
            <a:r>
              <a:rPr b="1" lang="en" sz="3000">
                <a:solidFill>
                  <a:srgbClr val="FF0000"/>
                </a:solidFill>
              </a:rPr>
              <a:t>III. ANSWER THE FOLLOWING QUESTIONS:</a:t>
            </a:r>
            <a:endParaRPr b="1" sz="3000">
              <a:solidFill>
                <a:srgbClr val="FF0000"/>
              </a:solidFill>
            </a:endParaRPr>
          </a:p>
          <a:p>
            <a:pPr indent="0" lvl="0" marL="0" rtl="0" algn="l">
              <a:lnSpc>
                <a:spcPct val="90000"/>
              </a:lnSpc>
              <a:spcBef>
                <a:spcPts val="0"/>
              </a:spcBef>
              <a:spcAft>
                <a:spcPts val="0"/>
              </a:spcAft>
              <a:buSzPts val="1400"/>
              <a:buNone/>
            </a:pPr>
            <a:r>
              <a:t/>
            </a:r>
            <a:endParaRPr b="1" sz="3000">
              <a:solidFill>
                <a:srgbClr val="FF0000"/>
              </a:solidFill>
            </a:endParaRPr>
          </a:p>
        </p:txBody>
      </p:sp>
      <p:pic>
        <p:nvPicPr>
          <p:cNvPr id="184" name="Google Shape;184;g1b2b29c5f6e_0_8"/>
          <p:cNvPicPr preferRelativeResize="0"/>
          <p:nvPr/>
        </p:nvPicPr>
        <p:blipFill rotWithShape="1">
          <a:blip r:embed="rId3">
            <a:alphaModFix/>
          </a:blip>
          <a:srcRect b="0" l="0" r="0" t="0"/>
          <a:stretch/>
        </p:blipFill>
        <p:spPr>
          <a:xfrm>
            <a:off x="7880725" y="56450"/>
            <a:ext cx="1200150" cy="561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xEl>
                                              <p:pRg end="0" st="0"/>
                                            </p:txEl>
                                          </p:spTgt>
                                        </p:tgtEl>
                                        <p:attrNameLst>
                                          <p:attrName>style.visibility</p:attrName>
                                        </p:attrNameLst>
                                      </p:cBhvr>
                                      <p:to>
                                        <p:strVal val="visible"/>
                                      </p:to>
                                    </p:set>
                                    <p:animEffect filter="fade" transition="in">
                                      <p:cBhvr>
                                        <p:cTn dur="1000"/>
                                        <p:tgtEl>
                                          <p:spTgt spid="18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xEl>
                                              <p:pRg end="1" st="1"/>
                                            </p:txEl>
                                          </p:spTgt>
                                        </p:tgtEl>
                                        <p:attrNameLst>
                                          <p:attrName>style.visibility</p:attrName>
                                        </p:attrNameLst>
                                      </p:cBhvr>
                                      <p:to>
                                        <p:strVal val="visible"/>
                                      </p:to>
                                    </p:set>
                                    <p:animEffect filter="fade" transition="in">
                                      <p:cBhvr>
                                        <p:cTn dur="1000"/>
                                        <p:tgtEl>
                                          <p:spTgt spid="18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xEl>
                                              <p:pRg end="2" st="2"/>
                                            </p:txEl>
                                          </p:spTgt>
                                        </p:tgtEl>
                                        <p:attrNameLst>
                                          <p:attrName>style.visibility</p:attrName>
                                        </p:attrNameLst>
                                      </p:cBhvr>
                                      <p:to>
                                        <p:strVal val="visible"/>
                                      </p:to>
                                    </p:set>
                                    <p:animEffect filter="fade" transition="in">
                                      <p:cBhvr>
                                        <p:cTn dur="1000"/>
                                        <p:tgtEl>
                                          <p:spTgt spid="182">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xEl>
                                              <p:pRg end="3" st="3"/>
                                            </p:txEl>
                                          </p:spTgt>
                                        </p:tgtEl>
                                        <p:attrNameLst>
                                          <p:attrName>style.visibility</p:attrName>
                                        </p:attrNameLst>
                                      </p:cBhvr>
                                      <p:to>
                                        <p:strVal val="visible"/>
                                      </p:to>
                                    </p:set>
                                    <p:animEffect filter="fade" transition="in">
                                      <p:cBhvr>
                                        <p:cTn dur="1000"/>
                                        <p:tgtEl>
                                          <p:spTgt spid="182">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xEl>
                                              <p:pRg end="4" st="4"/>
                                            </p:txEl>
                                          </p:spTgt>
                                        </p:tgtEl>
                                        <p:attrNameLst>
                                          <p:attrName>style.visibility</p:attrName>
                                        </p:attrNameLst>
                                      </p:cBhvr>
                                      <p:to>
                                        <p:strVal val="visible"/>
                                      </p:to>
                                    </p:set>
                                    <p:animEffect filter="fade" transition="in">
                                      <p:cBhvr>
                                        <p:cTn dur="1000"/>
                                        <p:tgtEl>
                                          <p:spTgt spid="182">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xEl>
                                              <p:pRg end="5" st="5"/>
                                            </p:txEl>
                                          </p:spTgt>
                                        </p:tgtEl>
                                        <p:attrNameLst>
                                          <p:attrName>style.visibility</p:attrName>
                                        </p:attrNameLst>
                                      </p:cBhvr>
                                      <p:to>
                                        <p:strVal val="visible"/>
                                      </p:to>
                                    </p:set>
                                    <p:animEffect filter="fade" transition="in">
                                      <p:cBhvr>
                                        <p:cTn dur="1000"/>
                                        <p:tgtEl>
                                          <p:spTgt spid="182">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xEl>
                                              <p:pRg end="6" st="6"/>
                                            </p:txEl>
                                          </p:spTgt>
                                        </p:tgtEl>
                                        <p:attrNameLst>
                                          <p:attrName>style.visibility</p:attrName>
                                        </p:attrNameLst>
                                      </p:cBhvr>
                                      <p:to>
                                        <p:strVal val="visible"/>
                                      </p:to>
                                    </p:set>
                                    <p:animEffect filter="fade" transition="in">
                                      <p:cBhvr>
                                        <p:cTn dur="1000"/>
                                        <p:tgtEl>
                                          <p:spTgt spid="182">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xEl>
                                              <p:pRg end="7" st="7"/>
                                            </p:txEl>
                                          </p:spTgt>
                                        </p:tgtEl>
                                        <p:attrNameLst>
                                          <p:attrName>style.visibility</p:attrName>
                                        </p:attrNameLst>
                                      </p:cBhvr>
                                      <p:to>
                                        <p:strVal val="visible"/>
                                      </p:to>
                                    </p:set>
                                    <p:animEffect filter="fade" transition="in">
                                      <p:cBhvr>
                                        <p:cTn dur="1000"/>
                                        <p:tgtEl>
                                          <p:spTgt spid="182">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xEl>
                                              <p:pRg end="8" st="8"/>
                                            </p:txEl>
                                          </p:spTgt>
                                        </p:tgtEl>
                                        <p:attrNameLst>
                                          <p:attrName>style.visibility</p:attrName>
                                        </p:attrNameLst>
                                      </p:cBhvr>
                                      <p:to>
                                        <p:strVal val="visible"/>
                                      </p:to>
                                    </p:set>
                                    <p:animEffect filter="fade" transition="in">
                                      <p:cBhvr>
                                        <p:cTn dur="1000"/>
                                        <p:tgtEl>
                                          <p:spTgt spid="182">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g1b2b9b0f9dd_0_11"/>
          <p:cNvSpPr txBox="1"/>
          <p:nvPr>
            <p:ph idx="1" type="body"/>
          </p:nvPr>
        </p:nvSpPr>
        <p:spPr>
          <a:xfrm>
            <a:off x="34675" y="650075"/>
            <a:ext cx="8890500" cy="4338900"/>
          </a:xfrm>
          <a:prstGeom prst="rect">
            <a:avLst/>
          </a:prstGeom>
          <a:noFill/>
          <a:ln>
            <a:noFill/>
          </a:ln>
        </p:spPr>
        <p:txBody>
          <a:bodyPr anchorCtr="0" anchor="t" bIns="34275" lIns="68575" spcFirstLastPara="1" rIns="68575" wrap="square" tIns="34275">
            <a:noAutofit/>
          </a:bodyPr>
          <a:lstStyle/>
          <a:p>
            <a:pPr indent="0" lvl="0" marL="0" rtl="0" algn="just">
              <a:lnSpc>
                <a:spcPct val="115000"/>
              </a:lnSpc>
              <a:spcBef>
                <a:spcPts val="1200"/>
              </a:spcBef>
              <a:spcAft>
                <a:spcPts val="0"/>
              </a:spcAft>
              <a:buClr>
                <a:schemeClr val="dk1"/>
              </a:buClr>
              <a:buSzPts val="1100"/>
              <a:buFont typeface="Arial"/>
              <a:buNone/>
            </a:pPr>
            <a:r>
              <a:rPr b="1" lang="en" sz="2000">
                <a:solidFill>
                  <a:srgbClr val="FF0000"/>
                </a:solidFill>
              </a:rPr>
              <a:t>●  Migratory fishes like eels travel from river to the sea to lay eggs. After the hatching of eggs the parent eels die and the young ones travel back to the river.</a:t>
            </a:r>
            <a:endParaRPr b="1" sz="2000">
              <a:solidFill>
                <a:srgbClr val="FF0000"/>
              </a:solidFill>
            </a:endParaRPr>
          </a:p>
          <a:p>
            <a:pPr indent="0" lvl="0" marL="0" rtl="0" algn="just">
              <a:lnSpc>
                <a:spcPct val="115000"/>
              </a:lnSpc>
              <a:spcBef>
                <a:spcPts val="1200"/>
              </a:spcBef>
              <a:spcAft>
                <a:spcPts val="0"/>
              </a:spcAft>
              <a:buClr>
                <a:schemeClr val="dk1"/>
              </a:buClr>
              <a:buSzPts val="1100"/>
              <a:buFont typeface="Arial"/>
              <a:buNone/>
            </a:pPr>
            <a:r>
              <a:rPr b="1" lang="en" sz="2000">
                <a:solidFill>
                  <a:srgbClr val="FF0000"/>
                </a:solidFill>
              </a:rPr>
              <a:t>●  The reindeer find their directions with the help of the sun’s rays during migration.</a:t>
            </a:r>
            <a:endParaRPr b="1" sz="2000">
              <a:solidFill>
                <a:srgbClr val="FF0000"/>
              </a:solidFill>
            </a:endParaRPr>
          </a:p>
          <a:p>
            <a:pPr indent="0" lvl="0" marL="0" rtl="0" algn="just">
              <a:lnSpc>
                <a:spcPct val="115000"/>
              </a:lnSpc>
              <a:spcBef>
                <a:spcPts val="1200"/>
              </a:spcBef>
              <a:spcAft>
                <a:spcPts val="0"/>
              </a:spcAft>
              <a:buClr>
                <a:schemeClr val="dk1"/>
              </a:buClr>
              <a:buSzPts val="1100"/>
              <a:buFont typeface="Arial"/>
              <a:buNone/>
            </a:pPr>
            <a:r>
              <a:rPr b="1" lang="en" sz="2000">
                <a:highlight>
                  <a:srgbClr val="FFFFFF"/>
                </a:highlight>
              </a:rPr>
              <a:t>11. Mrs. Sinha wants to buy a ring for her daughter’s wedding. Which rock</a:t>
            </a:r>
            <a:r>
              <a:rPr b="1" lang="en" sz="2000"/>
              <a:t> </a:t>
            </a:r>
            <a:r>
              <a:rPr b="1" lang="en" sz="2000">
                <a:highlight>
                  <a:srgbClr val="FFFFFF"/>
                </a:highlight>
              </a:rPr>
              <a:t>would she like in the ring and why?</a:t>
            </a:r>
            <a:endParaRPr b="1" sz="2000">
              <a:highlight>
                <a:srgbClr val="FFFFFF"/>
              </a:highlight>
            </a:endParaRPr>
          </a:p>
          <a:p>
            <a:pPr indent="0" lvl="0" marL="0" marR="215900" rtl="0" algn="l">
              <a:lnSpc>
                <a:spcPct val="152000"/>
              </a:lnSpc>
              <a:spcBef>
                <a:spcPts val="1200"/>
              </a:spcBef>
              <a:spcAft>
                <a:spcPts val="0"/>
              </a:spcAft>
              <a:buClr>
                <a:schemeClr val="dk1"/>
              </a:buClr>
              <a:buSzPts val="1100"/>
              <a:buFont typeface="Arial"/>
              <a:buNone/>
            </a:pPr>
            <a:r>
              <a:rPr b="1" lang="en" sz="2000">
                <a:solidFill>
                  <a:srgbClr val="FF0000"/>
                </a:solidFill>
                <a:highlight>
                  <a:srgbClr val="FFFFFF"/>
                </a:highlight>
              </a:rPr>
              <a:t>Ans- Mrs. Sinha wants to buy a ring for her daughter’s wedding. She would like</a:t>
            </a:r>
            <a:r>
              <a:rPr b="1" lang="en" sz="2000">
                <a:solidFill>
                  <a:srgbClr val="FF0000"/>
                </a:solidFill>
              </a:rPr>
              <a:t> </a:t>
            </a:r>
            <a:r>
              <a:rPr b="1" lang="en" sz="2000">
                <a:solidFill>
                  <a:srgbClr val="FF0000"/>
                </a:solidFill>
                <a:highlight>
                  <a:srgbClr val="FFFFFF"/>
                </a:highlight>
              </a:rPr>
              <a:t>conglomerate rock in the ring because it is an ornamental rock and it used to</a:t>
            </a:r>
            <a:r>
              <a:rPr b="1" lang="en" sz="2000">
                <a:solidFill>
                  <a:srgbClr val="FF0000"/>
                </a:solidFill>
              </a:rPr>
              <a:t> </a:t>
            </a:r>
            <a:r>
              <a:rPr b="1" lang="en" sz="2000">
                <a:solidFill>
                  <a:srgbClr val="FF0000"/>
                </a:solidFill>
                <a:highlight>
                  <a:srgbClr val="FFFFFF"/>
                </a:highlight>
              </a:rPr>
              <a:t>make ornaments.</a:t>
            </a:r>
            <a:endParaRPr b="1" sz="2000">
              <a:solidFill>
                <a:srgbClr val="FF0000"/>
              </a:solidFill>
              <a:highlight>
                <a:srgbClr val="FFFFFF"/>
              </a:highlight>
            </a:endParaRPr>
          </a:p>
          <a:p>
            <a:pPr indent="0" lvl="0" marL="0" rtl="0" algn="l">
              <a:lnSpc>
                <a:spcPct val="115000"/>
              </a:lnSpc>
              <a:spcBef>
                <a:spcPts val="0"/>
              </a:spcBef>
              <a:spcAft>
                <a:spcPts val="0"/>
              </a:spcAft>
              <a:buSzPts val="1400"/>
              <a:buNone/>
            </a:pPr>
            <a:r>
              <a:t/>
            </a:r>
            <a:endParaRPr b="1" sz="2000"/>
          </a:p>
        </p:txBody>
      </p:sp>
      <p:pic>
        <p:nvPicPr>
          <p:cNvPr id="190" name="Google Shape;190;g1b2b9b0f9dd_0_11"/>
          <p:cNvPicPr preferRelativeResize="0"/>
          <p:nvPr/>
        </p:nvPicPr>
        <p:blipFill rotWithShape="1">
          <a:blip r:embed="rId3">
            <a:alphaModFix/>
          </a:blip>
          <a:srcRect b="0" l="0" r="0" t="0"/>
          <a:stretch/>
        </p:blipFill>
        <p:spPr>
          <a:xfrm>
            <a:off x="7880725" y="56450"/>
            <a:ext cx="1200150" cy="561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9">
                                            <p:txEl>
                                              <p:pRg end="0" st="0"/>
                                            </p:txEl>
                                          </p:spTgt>
                                        </p:tgtEl>
                                        <p:attrNameLst>
                                          <p:attrName>style.visibility</p:attrName>
                                        </p:attrNameLst>
                                      </p:cBhvr>
                                      <p:to>
                                        <p:strVal val="visible"/>
                                      </p:to>
                                    </p:set>
                                    <p:animEffect filter="fade" transition="in">
                                      <p:cBhvr>
                                        <p:cTn dur="1000"/>
                                        <p:tgtEl>
                                          <p:spTgt spid="18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9">
                                            <p:txEl>
                                              <p:pRg end="1" st="1"/>
                                            </p:txEl>
                                          </p:spTgt>
                                        </p:tgtEl>
                                        <p:attrNameLst>
                                          <p:attrName>style.visibility</p:attrName>
                                        </p:attrNameLst>
                                      </p:cBhvr>
                                      <p:to>
                                        <p:strVal val="visible"/>
                                      </p:to>
                                    </p:set>
                                    <p:animEffect filter="fade" transition="in">
                                      <p:cBhvr>
                                        <p:cTn dur="1000"/>
                                        <p:tgtEl>
                                          <p:spTgt spid="18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9">
                                            <p:txEl>
                                              <p:pRg end="2" st="2"/>
                                            </p:txEl>
                                          </p:spTgt>
                                        </p:tgtEl>
                                        <p:attrNameLst>
                                          <p:attrName>style.visibility</p:attrName>
                                        </p:attrNameLst>
                                      </p:cBhvr>
                                      <p:to>
                                        <p:strVal val="visible"/>
                                      </p:to>
                                    </p:set>
                                    <p:animEffect filter="fade" transition="in">
                                      <p:cBhvr>
                                        <p:cTn dur="1000"/>
                                        <p:tgtEl>
                                          <p:spTgt spid="18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9">
                                            <p:txEl>
                                              <p:pRg end="3" st="3"/>
                                            </p:txEl>
                                          </p:spTgt>
                                        </p:tgtEl>
                                        <p:attrNameLst>
                                          <p:attrName>style.visibility</p:attrName>
                                        </p:attrNameLst>
                                      </p:cBhvr>
                                      <p:to>
                                        <p:strVal val="visible"/>
                                      </p:to>
                                    </p:set>
                                    <p:animEffect filter="fade" transition="in">
                                      <p:cBhvr>
                                        <p:cTn dur="1000"/>
                                        <p:tgtEl>
                                          <p:spTgt spid="189">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9">
                                            <p:txEl>
                                              <p:pRg end="4" st="4"/>
                                            </p:txEl>
                                          </p:spTgt>
                                        </p:tgtEl>
                                        <p:attrNameLst>
                                          <p:attrName>style.visibility</p:attrName>
                                        </p:attrNameLst>
                                      </p:cBhvr>
                                      <p:to>
                                        <p:strVal val="visible"/>
                                      </p:to>
                                    </p:set>
                                    <p:animEffect filter="fade" transition="in">
                                      <p:cBhvr>
                                        <p:cTn dur="1000"/>
                                        <p:tgtEl>
                                          <p:spTgt spid="189">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6"/>
          <p:cNvSpPr txBox="1"/>
          <p:nvPr>
            <p:ph idx="1" type="body"/>
          </p:nvPr>
        </p:nvSpPr>
        <p:spPr>
          <a:xfrm>
            <a:off x="221325" y="304200"/>
            <a:ext cx="9186000" cy="4632600"/>
          </a:xfrm>
          <a:prstGeom prst="rect">
            <a:avLst/>
          </a:prstGeom>
          <a:noFill/>
          <a:ln>
            <a:noFill/>
          </a:ln>
        </p:spPr>
        <p:txBody>
          <a:bodyPr anchorCtr="0" anchor="t" bIns="34275" lIns="68575" spcFirstLastPara="1" rIns="68575" wrap="square" tIns="34275">
            <a:normAutofit lnSpcReduction="10000"/>
          </a:bodyPr>
          <a:lstStyle/>
          <a:p>
            <a:pPr indent="0" lvl="0" marL="0" marR="762000" rtl="0" algn="l">
              <a:lnSpc>
                <a:spcPct val="115000"/>
              </a:lnSpc>
              <a:spcBef>
                <a:spcPts val="200"/>
              </a:spcBef>
              <a:spcAft>
                <a:spcPts val="0"/>
              </a:spcAft>
              <a:buClr>
                <a:schemeClr val="dk1"/>
              </a:buClr>
              <a:buSzPts val="1100"/>
              <a:buFont typeface="Arial"/>
              <a:buNone/>
            </a:pPr>
            <a:r>
              <a:rPr b="1" lang="en" sz="2000">
                <a:highlight>
                  <a:srgbClr val="FFFFFF"/>
                </a:highlight>
              </a:rPr>
              <a:t>12. In which way granite is different from sandstone. (write any two).</a:t>
            </a:r>
            <a:endParaRPr b="1" sz="2000">
              <a:highlight>
                <a:srgbClr val="FFFFFF"/>
              </a:highlight>
            </a:endParaRPr>
          </a:p>
          <a:p>
            <a:pPr indent="0" lvl="0" marL="0" rtl="0" algn="l">
              <a:lnSpc>
                <a:spcPct val="115000"/>
              </a:lnSpc>
              <a:spcBef>
                <a:spcPts val="1200"/>
              </a:spcBef>
              <a:spcAft>
                <a:spcPts val="0"/>
              </a:spcAft>
              <a:buClr>
                <a:schemeClr val="dk1"/>
              </a:buClr>
              <a:buSzPts val="1100"/>
              <a:buFont typeface="Arial"/>
              <a:buNone/>
            </a:pPr>
            <a:r>
              <a:rPr b="1" lang="en" sz="2000">
                <a:solidFill>
                  <a:srgbClr val="FF0000"/>
                </a:solidFill>
                <a:highlight>
                  <a:srgbClr val="FFFFFF"/>
                </a:highlight>
              </a:rPr>
              <a:t>Ans- Granite:</a:t>
            </a:r>
            <a:endParaRPr b="1" sz="2000">
              <a:solidFill>
                <a:srgbClr val="FF0000"/>
              </a:solidFill>
              <a:highlight>
                <a:srgbClr val="FFFFFF"/>
              </a:highlight>
            </a:endParaRPr>
          </a:p>
          <a:p>
            <a:pPr indent="0" lvl="0" marL="0" marR="1930400" rtl="0" algn="l">
              <a:lnSpc>
                <a:spcPct val="152000"/>
              </a:lnSpc>
              <a:spcBef>
                <a:spcPts val="1200"/>
              </a:spcBef>
              <a:spcAft>
                <a:spcPts val="0"/>
              </a:spcAft>
              <a:buClr>
                <a:schemeClr val="dk1"/>
              </a:buClr>
              <a:buSzPts val="1100"/>
              <a:buFont typeface="Arial"/>
              <a:buNone/>
            </a:pPr>
            <a:r>
              <a:rPr b="1" lang="en" sz="2000">
                <a:solidFill>
                  <a:srgbClr val="FF0000"/>
                </a:solidFill>
                <a:highlight>
                  <a:srgbClr val="FFFFFF"/>
                </a:highlight>
                <a:latin typeface="Arial"/>
                <a:ea typeface="Arial"/>
                <a:cs typeface="Arial"/>
                <a:sym typeface="Arial"/>
              </a:rPr>
              <a:t>● </a:t>
            </a:r>
            <a:r>
              <a:rPr b="1" lang="en" sz="2000">
                <a:solidFill>
                  <a:srgbClr val="FF0000"/>
                </a:solidFill>
                <a:highlight>
                  <a:srgbClr val="FFFFFF"/>
                </a:highlight>
              </a:rPr>
              <a:t>Granite is the most common igneous rock.</a:t>
            </a:r>
            <a:r>
              <a:rPr b="1" lang="en" sz="2000">
                <a:solidFill>
                  <a:srgbClr val="FF0000"/>
                </a:solidFill>
              </a:rPr>
              <a:t> </a:t>
            </a:r>
            <a:r>
              <a:rPr b="1" lang="en" sz="2000">
                <a:solidFill>
                  <a:srgbClr val="FF0000"/>
                </a:solidFill>
                <a:highlight>
                  <a:srgbClr val="FFFFFF"/>
                </a:highlight>
                <a:latin typeface="Arial"/>
                <a:ea typeface="Arial"/>
                <a:cs typeface="Arial"/>
                <a:sym typeface="Arial"/>
              </a:rPr>
              <a:t>● </a:t>
            </a:r>
            <a:r>
              <a:rPr b="1" lang="en" sz="2000">
                <a:solidFill>
                  <a:srgbClr val="FF0000"/>
                </a:solidFill>
                <a:highlight>
                  <a:srgbClr val="FFFFFF"/>
                </a:highlight>
              </a:rPr>
              <a:t>The colour of granite may be grey or pink.</a:t>
            </a:r>
            <a:r>
              <a:rPr b="1" lang="en" sz="2000">
                <a:solidFill>
                  <a:srgbClr val="FF0000"/>
                </a:solidFill>
              </a:rPr>
              <a:t> </a:t>
            </a:r>
            <a:r>
              <a:rPr b="1" lang="en" sz="2000">
                <a:solidFill>
                  <a:srgbClr val="FF0000"/>
                </a:solidFill>
                <a:highlight>
                  <a:srgbClr val="FFFFFF"/>
                </a:highlight>
              </a:rPr>
              <a:t>Sandstone:</a:t>
            </a:r>
            <a:endParaRPr b="1" sz="2000">
              <a:solidFill>
                <a:srgbClr val="FF0000"/>
              </a:solidFill>
              <a:highlight>
                <a:srgbClr val="FFFFFF"/>
              </a:highlight>
            </a:endParaRPr>
          </a:p>
          <a:p>
            <a:pPr indent="0" lvl="0" marL="0" marR="1333500" rtl="0" algn="l">
              <a:lnSpc>
                <a:spcPct val="152000"/>
              </a:lnSpc>
              <a:spcBef>
                <a:spcPts val="200"/>
              </a:spcBef>
              <a:spcAft>
                <a:spcPts val="0"/>
              </a:spcAft>
              <a:buClr>
                <a:schemeClr val="dk1"/>
              </a:buClr>
              <a:buSzPts val="1100"/>
              <a:buFont typeface="Arial"/>
              <a:buNone/>
            </a:pPr>
            <a:r>
              <a:rPr b="1" lang="en" sz="2000">
                <a:solidFill>
                  <a:srgbClr val="FF0000"/>
                </a:solidFill>
                <a:highlight>
                  <a:srgbClr val="FFFFFF"/>
                </a:highlight>
                <a:latin typeface="Arial"/>
                <a:ea typeface="Arial"/>
                <a:cs typeface="Arial"/>
                <a:sym typeface="Arial"/>
              </a:rPr>
              <a:t>● </a:t>
            </a:r>
            <a:r>
              <a:rPr b="1" lang="en" sz="2000">
                <a:solidFill>
                  <a:srgbClr val="FF0000"/>
                </a:solidFill>
                <a:highlight>
                  <a:srgbClr val="FFFFFF"/>
                </a:highlight>
              </a:rPr>
              <a:t>Sandstone is the most common sedimentary rock.</a:t>
            </a:r>
            <a:r>
              <a:rPr b="1" lang="en" sz="2000">
                <a:solidFill>
                  <a:srgbClr val="FF0000"/>
                </a:solidFill>
              </a:rPr>
              <a:t> </a:t>
            </a:r>
            <a:r>
              <a:rPr b="1" lang="en" sz="2000">
                <a:solidFill>
                  <a:srgbClr val="FF0000"/>
                </a:solidFill>
                <a:highlight>
                  <a:srgbClr val="FFFFFF"/>
                </a:highlight>
                <a:latin typeface="Arial"/>
                <a:ea typeface="Arial"/>
                <a:cs typeface="Arial"/>
                <a:sym typeface="Arial"/>
              </a:rPr>
              <a:t>● </a:t>
            </a:r>
            <a:r>
              <a:rPr b="1" lang="en" sz="2000">
                <a:solidFill>
                  <a:srgbClr val="FF0000"/>
                </a:solidFill>
                <a:highlight>
                  <a:srgbClr val="FFFFFF"/>
                </a:highlight>
              </a:rPr>
              <a:t>The colour of sandstone may be yellow, red or pink.</a:t>
            </a:r>
            <a:endParaRPr b="1" sz="2000">
              <a:solidFill>
                <a:srgbClr val="FF0000"/>
              </a:solidFill>
              <a:highlight>
                <a:srgbClr val="FFFFFF"/>
              </a:highlight>
            </a:endParaRPr>
          </a:p>
          <a:p>
            <a:pPr indent="0" lvl="0" marL="0" rtl="0" algn="l">
              <a:lnSpc>
                <a:spcPct val="100000"/>
              </a:lnSpc>
              <a:spcBef>
                <a:spcPts val="0"/>
              </a:spcBef>
              <a:spcAft>
                <a:spcPts val="0"/>
              </a:spcAft>
              <a:buClr>
                <a:schemeClr val="dk1"/>
              </a:buClr>
              <a:buSzPts val="1400"/>
              <a:buFont typeface="Arial"/>
              <a:buNone/>
            </a:pPr>
            <a:r>
              <a:t/>
            </a:r>
            <a:endParaRPr b="1" sz="2000">
              <a:highlight>
                <a:schemeClr val="lt1"/>
              </a:highlight>
            </a:endParaRPr>
          </a:p>
          <a:p>
            <a:pPr indent="0" lvl="0" marL="0" rtl="0" algn="l">
              <a:lnSpc>
                <a:spcPct val="115000"/>
              </a:lnSpc>
              <a:spcBef>
                <a:spcPts val="0"/>
              </a:spcBef>
              <a:spcAft>
                <a:spcPts val="0"/>
              </a:spcAft>
              <a:buClr>
                <a:schemeClr val="dk1"/>
              </a:buClr>
              <a:buSzPts val="1400"/>
              <a:buFont typeface="Arial"/>
              <a:buNone/>
            </a:pPr>
            <a:r>
              <a:t/>
            </a:r>
            <a:endParaRPr b="1" sz="2000"/>
          </a:p>
          <a:p>
            <a:pPr indent="0" lvl="0" marL="0" rtl="0" algn="l">
              <a:lnSpc>
                <a:spcPct val="90000"/>
              </a:lnSpc>
              <a:spcBef>
                <a:spcPts val="800"/>
              </a:spcBef>
              <a:spcAft>
                <a:spcPts val="0"/>
              </a:spcAft>
              <a:buSzPts val="1400"/>
              <a:buNone/>
            </a:pPr>
            <a:r>
              <a:t/>
            </a:r>
            <a:endParaRPr b="1" sz="8000">
              <a:solidFill>
                <a:srgbClr val="FF0000"/>
              </a:solidFill>
              <a:highlight>
                <a:srgbClr val="FFFFFF"/>
              </a:highlight>
              <a:latin typeface="Arial"/>
              <a:ea typeface="Arial"/>
              <a:cs typeface="Arial"/>
              <a:sym typeface="Arial"/>
            </a:endParaRPr>
          </a:p>
        </p:txBody>
      </p:sp>
      <p:pic>
        <p:nvPicPr>
          <p:cNvPr id="196" name="Google Shape;196;p6"/>
          <p:cNvPicPr preferRelativeResize="0"/>
          <p:nvPr/>
        </p:nvPicPr>
        <p:blipFill rotWithShape="1">
          <a:blip r:embed="rId3">
            <a:alphaModFix/>
          </a:blip>
          <a:srcRect b="0" l="0" r="0" t="0"/>
          <a:stretch/>
        </p:blipFill>
        <p:spPr>
          <a:xfrm>
            <a:off x="7880725" y="56450"/>
            <a:ext cx="1200150" cy="5619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