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metadata" ContentType="application/binary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3" roundtripDataSignature="AMtx7mhLnORqQbirH81A9CmsFasvDEXDV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customschemas.google.com/relationships/presentationmetadata" Target="metadata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4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0" name="Google Shape;90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16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24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32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1" name="Google Shape;141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9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9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8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8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2" name="Google Shape;72;p18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73" name="Google Shape;73;p1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9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9" name="Google Shape;79;p1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0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20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5" name="Google Shape;85;p2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2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2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0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0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4" name="Google Shape;24;p10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p:transition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2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12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4" name="Google Shape;34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40" name="Google Shape;40;p13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41" name="Google Shape;41;p1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14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7" name="Google Shape;47;p14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8" name="Google Shape;48;p14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9" name="Google Shape;49;p14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50" name="Google Shape;50;p1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1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7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7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5" name="Google Shape;65;p17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6" name="Google Shape;66;p1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" name="Google Shape;92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036829"/>
            <a:ext cx="9144000" cy="1821172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1"/>
          <p:cNvSpPr txBox="1"/>
          <p:nvPr/>
        </p:nvSpPr>
        <p:spPr>
          <a:xfrm>
            <a:off x="5205472" y="2730695"/>
            <a:ext cx="5283220" cy="23061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hi-IN" sz="2000" b="1" i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2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hi-IN" sz="20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CLASS : V</a:t>
            </a:r>
            <a:endParaRPr sz="20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hi-IN" sz="20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SUBJECT : </a:t>
            </a:r>
            <a:r>
              <a:rPr lang="hi-IN" sz="20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HINDI</a:t>
            </a:r>
            <a:endParaRPr sz="20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hi-IN" sz="20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CHAPTER NUMBER:02 </a:t>
            </a:r>
            <a:endParaRPr sz="20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0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CHAPTER NAME :</a:t>
            </a:r>
            <a:r>
              <a:rPr lang="hi-IN" sz="20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किरण मजूमदार शॉ </a:t>
            </a:r>
            <a:endParaRPr sz="2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0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SUBTOPIC : </a:t>
            </a:r>
            <a:r>
              <a:rPr lang="hi-IN" sz="20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पाठ विश्लेषण, शब्दार्थ  </a:t>
            </a:r>
            <a:endParaRPr sz="20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hi-IN" sz="14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                    </a:t>
            </a:r>
            <a:endParaRPr sz="14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4" name="Google Shape;94;p1" descr="maxresdefault.jp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9883" y="803279"/>
            <a:ext cx="4429915" cy="4790980"/>
          </a:xfrm>
          <a:prstGeom prst="rect">
            <a:avLst/>
          </a:prstGeom>
          <a:noFill/>
          <a:ln>
            <a:noFill/>
          </a:ln>
        </p:spPr>
      </p:pic>
      <p:sp>
        <p:nvSpPr>
          <p:cNvPr id="95" name="Google Shape;95;p1"/>
          <p:cNvSpPr txBox="1"/>
          <p:nvPr/>
        </p:nvSpPr>
        <p:spPr>
          <a:xfrm>
            <a:off x="1979712" y="180558"/>
            <a:ext cx="5905230" cy="18158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800" b="1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    </a:t>
            </a:r>
            <a:r>
              <a:rPr lang="hi-IN" sz="3200" b="1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पाठ- 2 किरण मजूमदार शॉ 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     </a:t>
            </a:r>
            <a:r>
              <a:rPr lang="hi-IN" sz="2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पाठ विश्लेषण, शब्दार्थ   </a:t>
            </a:r>
            <a:r>
              <a:rPr lang="hi-IN" sz="2800" b="1" i="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hi-IN" sz="2800" b="1" i="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6" name="Google Shape;96;p1" descr="https://lh3.googleusercontent.com/tJuEFksCsFvUSHd3nh0vGYDhR9l5LVni_a3yWTTz9FXMc0GkuKNVxxQJ65cENgeONQCjz6sLTsyOraOcpYZN3vzZYaxPCG3qg5h0GKPqgjfWdqF7gEhleYZrt5FbooWkLZuP1js=s0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7370850" y="172750"/>
            <a:ext cx="1568000" cy="916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0" name="Google Shape;110;p3" descr="SAVE_20210425_115033 .jpg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1" name="Google Shape;111;p3"/>
          <p:cNvSpPr txBox="1"/>
          <p:nvPr/>
        </p:nvSpPr>
        <p:spPr>
          <a:xfrm>
            <a:off x="2483768" y="3068961"/>
            <a:ext cx="5256584" cy="3323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निरंतर – बिना रुके 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अवश्य – जरूर 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सदैव – हमेशा 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प्रयत्नशील – कोशिश करना 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उन्नत- विकशित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अंदाजा – अनुमान  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" name="Google Shape;112;p3"/>
          <p:cNvSpPr txBox="1"/>
          <p:nvPr/>
        </p:nvSpPr>
        <p:spPr>
          <a:xfrm>
            <a:off x="2339752" y="2420888"/>
            <a:ext cx="5040560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6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शब्द     अर्थ </a:t>
            </a:r>
            <a:endParaRPr sz="36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13" name="Google Shape;113;p3" descr="https://lh3.googleusercontent.com/tJuEFksCsFvUSHd3nh0vGYDhR9l5LVni_a3yWTTz9FXMc0GkuKNVxxQJ65cENgeONQCjz6sLTsyOraOcpYZN3vzZYaxPCG3qg5h0GKPqgjfWdqF7gEhleYZrt5FbooWkLZuP1js=s0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370850" y="172750"/>
            <a:ext cx="1568000" cy="916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8" name="Google Shape;118;p4" descr="SAVE_20210425_115033 .jpg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9" name="Google Shape;119;p4"/>
          <p:cNvSpPr txBox="1"/>
          <p:nvPr/>
        </p:nvSpPr>
        <p:spPr>
          <a:xfrm>
            <a:off x="2123728" y="3140968"/>
            <a:ext cx="5616624" cy="48013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कंधे से कंधा- साथ देना 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सम्मानित – पुरस्कृत 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सराहनीय  -  प्रशंसनीय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आविष्कार – खोज 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न्यायाधीश – जज 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उल्लेखनीय – लिखने योग्य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Google Shape;120;p4"/>
          <p:cNvSpPr txBox="1"/>
          <p:nvPr/>
        </p:nvSpPr>
        <p:spPr>
          <a:xfrm>
            <a:off x="2339752" y="2492896"/>
            <a:ext cx="5040560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6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शब्द     अर्थ </a:t>
            </a:r>
            <a:endParaRPr sz="36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21" name="Google Shape;121;p4" descr="https://lh3.googleusercontent.com/tJuEFksCsFvUSHd3nh0vGYDhR9l5LVni_a3yWTTz9FXMc0GkuKNVxxQJ65cENgeONQCjz6sLTsyOraOcpYZN3vzZYaxPCG3qg5h0GKPqgjfWdqF7gEhleYZrt5FbooWkLZuP1js=s0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370850" y="172750"/>
            <a:ext cx="1568000" cy="916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5"/>
          <p:cNvSpPr txBox="1">
            <a:spLocks noGrp="1"/>
          </p:cNvSpPr>
          <p:nvPr>
            <p:ph type="title"/>
          </p:nvPr>
        </p:nvSpPr>
        <p:spPr>
          <a:xfrm>
            <a:off x="0" y="0"/>
            <a:ext cx="9144000" cy="980728"/>
          </a:xfrm>
          <a:prstGeom prst="rect">
            <a:avLst/>
          </a:prstGeom>
          <a:gradFill>
            <a:gsLst>
              <a:gs pos="0">
                <a:srgbClr val="DAFEA4"/>
              </a:gs>
              <a:gs pos="35000">
                <a:srgbClr val="E3FEBF"/>
              </a:gs>
              <a:gs pos="100000">
                <a:srgbClr val="F4FEE6"/>
              </a:gs>
            </a:gsLst>
            <a:lin ang="16200000" scaled="0"/>
          </a:gradFill>
          <a:ln w="9525" cap="flat" cmpd="sng">
            <a:solidFill>
              <a:srgbClr val="97B853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600"/>
              <a:buFont typeface="Calibri"/>
              <a:buNone/>
            </a:pPr>
            <a:r>
              <a:rPr lang="hi-IN" sz="3600" b="1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गृहकार्य</a:t>
            </a:r>
            <a:r>
              <a:rPr lang="hi-IN"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3600" b="1"/>
          </a:p>
        </p:txBody>
      </p:sp>
      <p:pic>
        <p:nvPicPr>
          <p:cNvPr id="127" name="Google Shape;127;p5" descr="SAVE_20210421_192515 copy .jpg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1358962" y="1600200"/>
            <a:ext cx="6426076" cy="4525963"/>
          </a:xfrm>
          <a:prstGeom prst="rect">
            <a:avLst/>
          </a:prstGeom>
          <a:noFill/>
          <a:ln>
            <a:noFill/>
          </a:ln>
        </p:spPr>
      </p:pic>
      <p:sp>
        <p:nvSpPr>
          <p:cNvPr id="128" name="Google Shape;128;p5"/>
          <p:cNvSpPr txBox="1"/>
          <p:nvPr/>
        </p:nvSpPr>
        <p:spPr>
          <a:xfrm>
            <a:off x="2483768" y="3284984"/>
            <a:ext cx="4032448" cy="10772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कक्षा कार्य कॉपी में शब्दार्थ 2 बार लिखिए। </a:t>
            </a:r>
            <a:endParaRPr sz="3200" b="1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29" name="Google Shape;129;p5" descr="https://lh3.googleusercontent.com/tJuEFksCsFvUSHd3nh0vGYDhR9l5LVni_a3yWTTz9FXMc0GkuKNVxxQJ65cENgeONQCjz6sLTsyOraOcpYZN3vzZYaxPCG3qg5h0GKPqgjfWdqF7gEhleYZrt5FbooWkLZuP1js=s0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370850" y="172750"/>
            <a:ext cx="1568000" cy="916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6"/>
          <p:cNvSpPr txBox="1">
            <a:spLocks noGrp="1"/>
          </p:cNvSpPr>
          <p:nvPr>
            <p:ph type="title"/>
          </p:nvPr>
        </p:nvSpPr>
        <p:spPr>
          <a:xfrm>
            <a:off x="0" y="1"/>
            <a:ext cx="9144000" cy="715020"/>
          </a:xfrm>
          <a:prstGeom prst="rect">
            <a:avLst/>
          </a:prstGeom>
          <a:gradFill>
            <a:gsLst>
              <a:gs pos="0">
                <a:srgbClr val="C8B2E9"/>
              </a:gs>
              <a:gs pos="35000">
                <a:srgbClr val="D6CAED"/>
              </a:gs>
              <a:gs pos="100000">
                <a:srgbClr val="EFE8FA"/>
              </a:gs>
            </a:gsLst>
            <a:lin ang="16200000" scaled="0"/>
          </a:gradFill>
          <a:ln w="9525" cap="flat" cmpd="sng">
            <a:solidFill>
              <a:srgbClr val="7C5F9F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Calibri"/>
              <a:buNone/>
            </a:pPr>
            <a:r>
              <a:rPr lang="hi-IN" b="1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                 </a:t>
            </a:r>
            <a:r>
              <a:rPr lang="hi-IN" sz="3600" b="1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शिक्षण</a:t>
            </a:r>
            <a:r>
              <a:rPr lang="hi-IN"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hi-IN" sz="3600" b="1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प्रतिफल </a:t>
            </a:r>
            <a:endParaRPr sz="3600"/>
          </a:p>
        </p:txBody>
      </p:sp>
      <p:sp>
        <p:nvSpPr>
          <p:cNvPr id="135" name="Google Shape;135;p6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28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/>
          </a:p>
        </p:txBody>
      </p:sp>
      <p:pic>
        <p:nvPicPr>
          <p:cNvPr id="136" name="Google Shape;136;p6" descr="SAVE_20210423_084626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760854"/>
            <a:ext cx="9144000" cy="6097146"/>
          </a:xfrm>
          <a:prstGeom prst="rect">
            <a:avLst/>
          </a:prstGeom>
          <a:noFill/>
          <a:ln>
            <a:noFill/>
          </a:ln>
        </p:spPr>
      </p:pic>
      <p:sp>
        <p:nvSpPr>
          <p:cNvPr id="137" name="Google Shape;137;p6"/>
          <p:cNvSpPr/>
          <p:nvPr/>
        </p:nvSpPr>
        <p:spPr>
          <a:xfrm>
            <a:off x="2987825" y="2204864"/>
            <a:ext cx="3888432" cy="22467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विद्यार्थी एक महान नारी के संघर्षमय जीवन से प्रेरणा लेंगे तथा लक्ष्य प्राप्ति केलिए प्रयत्न करेंगे।  </a:t>
            </a:r>
            <a:endParaRPr sz="2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38" name="Google Shape;138;p6" descr="https://lh3.googleusercontent.com/tJuEFksCsFvUSHd3nh0vGYDhR9l5LVni_a3yWTTz9FXMc0GkuKNVxxQJ65cENgeONQCjz6sLTsyOraOcpYZN3vzZYaxPCG3qg5h0GKPqgjfWdqF7gEhleYZrt5FbooWkLZuP1js=s0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370850" y="172750"/>
            <a:ext cx="1568000" cy="916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wedg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7"/>
          <p:cNvSpPr txBox="1"/>
          <p:nvPr/>
        </p:nvSpPr>
        <p:spPr>
          <a:xfrm>
            <a:off x="621425" y="991333"/>
            <a:ext cx="7801200" cy="47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hi-I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hi-I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44" name="Google Shape;144;p7" descr="https://lh3.googleusercontent.com/tJuEFksCsFvUSHd3nh0vGYDhR9l5LVni_a3yWTTz9FXMc0GkuKNVxxQJ65cENgeONQCjz6sLTsyOraOcpYZN3vzZYaxPCG3qg5h0GKPqgjfWdqF7gEhleYZrt5FbooWkLZuP1js=s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370850" y="172750"/>
            <a:ext cx="1568000" cy="916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115</Words>
  <PresentationFormat>On-screen Show (4:3)</PresentationFormat>
  <Paragraphs>33</Paragraphs>
  <Slides>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Slide 1</vt:lpstr>
      <vt:lpstr>Slide 2</vt:lpstr>
      <vt:lpstr>Slide 3</vt:lpstr>
      <vt:lpstr>गृहकार्य </vt:lpstr>
      <vt:lpstr>                  शिक्षण  प्रतिफल 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star</dc:creator>
  <cp:lastModifiedBy>USER</cp:lastModifiedBy>
  <cp:revision>2</cp:revision>
  <dcterms:created xsi:type="dcterms:W3CDTF">2021-05-02T06:40:26Z</dcterms:created>
  <dcterms:modified xsi:type="dcterms:W3CDTF">2022-05-17T17:36:00Z</dcterms:modified>
</cp:coreProperties>
</file>