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b4vkNMK2gq16nXTHypLdClyfp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5205472" y="2730695"/>
            <a:ext cx="5283220" cy="230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 : V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 : </a:t>
            </a:r>
            <a:r>
              <a:rPr lang="hi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HINDI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NUMBER:02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 :</a:t>
            </a:r>
            <a:r>
              <a:rPr lang="hi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किरण मजूमदार शॉ 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hi-IN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SUBTOPIC : </a:t>
            </a:r>
            <a:r>
              <a:rPr lang="hi-I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प्रस्तावना, आदर्श पठन 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hi-IN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883" y="803279"/>
            <a:ext cx="4429915" cy="479098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3059832" y="180558"/>
            <a:ext cx="482511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hi-IN" sz="2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पाठ- 2 किरण मजूमदार शॉ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hi-IN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प्रस्तावना, आदर्श पठन  </a:t>
            </a:r>
            <a: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i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1750" y="474600"/>
            <a:ext cx="1072900" cy="53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3" descr="SAVE_20210425_1149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172750"/>
            <a:ext cx="4427984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 descr="SAVE_20210425_1149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716016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SAVE_20210425_1149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212976"/>
            <a:ext cx="4644008" cy="364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 descr="SAVE_20210425_11495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0020" y="3488110"/>
            <a:ext cx="4499991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IMG_20210502_10232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9552" y="456755"/>
            <a:ext cx="3528392" cy="225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 descr="IMG_20210502_103436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20072" y="548680"/>
            <a:ext cx="324036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descr="IMG_20210502_10350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544" y="3789040"/>
            <a:ext cx="3528392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 descr="Pratibha-Patil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4064" y="3992154"/>
            <a:ext cx="3312368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3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4" descr="SAVE_20210425_11495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 descr="Kiran-Mazumdar-Shaw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1124744"/>
            <a:ext cx="6768752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पाठ-2 किरण मजूमदार शॉ (प्रेरणा स्रोत ) </a:t>
            </a:r>
            <a:b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600" b="1"/>
          </a:p>
        </p:txBody>
      </p:sp>
      <p:pic>
        <p:nvPicPr>
          <p:cNvPr id="131" name="Google Shape;131;p5" descr="SAVE_20210425_115208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 descr="CamScanner 05-01-2021 18.59.04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1340768"/>
            <a:ext cx="8280920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6" descr="SAVE_20210425_115208 (1)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6" descr="CamScanner 05-01-2021 18.59.04_2 (2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418" y="493856"/>
            <a:ext cx="7788405" cy="6021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6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1275" y="172750"/>
            <a:ext cx="957575" cy="5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80727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hi-IN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शिक्षण प्रतिफल </a:t>
            </a:r>
            <a:endParaRPr sz="3600"/>
          </a:p>
        </p:txBody>
      </p:sp>
      <p:pic>
        <p:nvPicPr>
          <p:cNvPr id="146" name="Google Shape;146;p7" descr="SAVE_20210421_19252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9144000" cy="586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971550" y="3244335"/>
            <a:ext cx="836870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1187624" y="2636912"/>
            <a:ext cx="6120680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hi-IN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महान नारियों की जीवनियों से प्रेरणा लेना तथा जीवन में अपने लक्ष्य को पूरा करने के लिए प्रयास करना।  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7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621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533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33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5333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33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8" descr="https://lh3.googleusercontent.com/tJuEFksCsFvUSHd3nh0vGYDhR9l5LVni_a3yWTTz9FXMc0GkuKNVxxQJ65cENgeONQCjz6sLTsyOraOcpYZN3vzZYaxPCG3qg5h0GKPqgjfWdqF7gEhleYZrt5FbooWkLZuP1js=s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850" y="172750"/>
            <a:ext cx="1568000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PresentationFormat>On-screen Show (4:3)</PresentationFormat>
  <Paragraphs>15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 पाठ-2 किरण मजूमदार शॉ (प्रेरणा स्रोत )  </vt:lpstr>
      <vt:lpstr>Slide 5</vt:lpstr>
      <vt:lpstr>       शिक्षण प्रतिफल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</dc:creator>
  <cp:lastModifiedBy>USER</cp:lastModifiedBy>
  <cp:revision>2</cp:revision>
  <dcterms:created xsi:type="dcterms:W3CDTF">2021-05-01T13:33:00Z</dcterms:created>
  <dcterms:modified xsi:type="dcterms:W3CDTF">2022-05-17T17:35:28Z</dcterms:modified>
</cp:coreProperties>
</file>