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LnORqQbirH81A9CmsFasvDEXD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36829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5205472" y="2730695"/>
            <a:ext cx="5283220" cy="230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i-I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SESSION : 2 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i-I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 : V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i-I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SUBJECT : </a:t>
            </a:r>
            <a:r>
              <a:rPr lang="hi-IN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HINDI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i-I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CHAPTER NUMBER:02 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CHAPTER NAME :</a:t>
            </a:r>
            <a:r>
              <a:rPr lang="hi-IN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किरण मजूमदार शॉ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SUBTOPIC : </a:t>
            </a:r>
            <a:r>
              <a:rPr lang="hi-IN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पाठ विश्लेषण, शब्दार्थ  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i-I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" descr="maxresdefaul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883" y="803279"/>
            <a:ext cx="4429915" cy="479098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1979712" y="180558"/>
            <a:ext cx="590523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hi-IN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पाठ- 2 किरण मजूमदार शॉ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</a:t>
            </a:r>
            <a:r>
              <a:rPr lang="hi-IN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पाठ विश्लेषण, शब्दार्थ   </a:t>
            </a:r>
            <a:r>
              <a:rPr lang="hi-IN" sz="28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hi-IN" sz="28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" descr="https://lh3.googleusercontent.com/tJuEFksCsFvUSHd3nh0vGYDhR9l5LVni_a3yWTTz9FXMc0GkuKNVxxQJ65cENgeONQCjz6sLTsyOraOcpYZN3vzZYaxPCG3qg5h0GKPqgjfWdqF7gEhleYZrt5FbooWkLZuP1js=s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70850" y="172750"/>
            <a:ext cx="1568000" cy="9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715019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hi-IN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 शिक्षण</a:t>
            </a:r>
            <a:r>
              <a:rPr lang="hi-IN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i-IN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उद्देश्य</a:t>
            </a:r>
            <a:endParaRPr sz="3600"/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03" name="Google Shape;103;p2" descr="SAVE_20210423_08470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51687"/>
            <a:ext cx="9144000" cy="610631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/>
          <p:nvPr/>
        </p:nvSpPr>
        <p:spPr>
          <a:xfrm>
            <a:off x="683568" y="2636912"/>
            <a:ext cx="929872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lang="hi-IN" sz="3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पाठ के मूल भाव और नए शब्दों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lang="hi-IN" sz="3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से परिचित होना।     </a:t>
            </a:r>
            <a:endParaRPr sz="32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 descr="https://lh3.googleusercontent.com/tJuEFksCsFvUSHd3nh0vGYDhR9l5LVni_a3yWTTz9FXMc0GkuKNVxxQJ65cENgeONQCjz6sLTsyOraOcpYZN3vzZYaxPCG3qg5h0GKPqgjfWdqF7gEhleYZrt5FbooWkLZuP1js=s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0850" y="172750"/>
            <a:ext cx="1568000" cy="9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 descr="SAVE_20210425_115033 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2483768" y="3068961"/>
            <a:ext cx="5256584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निरंतर – बिना रुके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अवश्य – जरूर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सदैव – हमेशा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प्रयत्नशील – कोशिश करना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उन्नत- विकशित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अंदाजा – अनुमान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2339752" y="2420888"/>
            <a:ext cx="50405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शब्द     अर्थ </a:t>
            </a:r>
            <a:endParaRPr sz="3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 descr="https://lh3.googleusercontent.com/tJuEFksCsFvUSHd3nh0vGYDhR9l5LVni_a3yWTTz9FXMc0GkuKNVxxQJ65cENgeONQCjz6sLTsyOraOcpYZN3vzZYaxPCG3qg5h0GKPqgjfWdqF7gEhleYZrt5FbooWkLZuP1js=s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0850" y="172750"/>
            <a:ext cx="1568000" cy="9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4" descr="SAVE_20210425_115033 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/>
          <p:nvPr/>
        </p:nvSpPr>
        <p:spPr>
          <a:xfrm>
            <a:off x="2123728" y="3140968"/>
            <a:ext cx="5616624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कंधे से कंधा- साथ देना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सम्मानित – पुरस्कृत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सराहनीय  -  प्रशंसनीय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आविष्कार – खोज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न्यायाधीश – जज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उल्लेखनीय – लिखने योग्य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2339752" y="2492896"/>
            <a:ext cx="50405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शब्द     अर्थ </a:t>
            </a:r>
            <a:endParaRPr sz="3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4" descr="https://lh3.googleusercontent.com/tJuEFksCsFvUSHd3nh0vGYDhR9l5LVni_a3yWTTz9FXMc0GkuKNVxxQJ65cENgeONQCjz6sLTsyOraOcpYZN3vzZYaxPCG3qg5h0GKPqgjfWdqF7gEhleYZrt5FbooWkLZuP1js=s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0850" y="172750"/>
            <a:ext cx="1568000" cy="9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hi-IN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गृहकार्य</a:t>
            </a:r>
            <a:r>
              <a:rPr lang="hi-IN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1"/>
          </a:p>
        </p:txBody>
      </p:sp>
      <p:pic>
        <p:nvPicPr>
          <p:cNvPr id="127" name="Google Shape;127;p5" descr="SAVE_20210421_192515 copy 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58962" y="1600200"/>
            <a:ext cx="6426076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 txBox="1"/>
          <p:nvPr/>
        </p:nvSpPr>
        <p:spPr>
          <a:xfrm>
            <a:off x="2483768" y="3284984"/>
            <a:ext cx="40324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कक्षा कार्य कॉपी में शब्दार्थ 2 बार लिखिए। 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5" descr="https://lh3.googleusercontent.com/tJuEFksCsFvUSHd3nh0vGYDhR9l5LVni_a3yWTTz9FXMc0GkuKNVxxQJ65cENgeONQCjz6sLTsyOraOcpYZN3vzZYaxPCG3qg5h0GKPqgjfWdqF7gEhleYZrt5FbooWkLZuP1js=s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0850" y="172750"/>
            <a:ext cx="1568000" cy="9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715020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hi-IN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    </a:t>
            </a:r>
            <a:r>
              <a:rPr lang="hi-IN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शिक्षण</a:t>
            </a:r>
            <a:r>
              <a:rPr lang="hi-IN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i-IN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प्रतिफल </a:t>
            </a:r>
            <a:endParaRPr sz="3600"/>
          </a:p>
        </p:txBody>
      </p:sp>
      <p:sp>
        <p:nvSpPr>
          <p:cNvPr id="135" name="Google Shape;135;p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36" name="Google Shape;136;p6" descr="SAVE_20210423_08462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60854"/>
            <a:ext cx="9144000" cy="609714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/>
          <p:nvPr/>
        </p:nvSpPr>
        <p:spPr>
          <a:xfrm>
            <a:off x="2987825" y="2204864"/>
            <a:ext cx="3888432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विद्यार्थी एक महान नारी के संघर्षमय जीवन से प्रेरणा लेंगे तथा लक्ष्य प्राप्ति केलिए प्रयत्न करेंगे।  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6" descr="https://lh3.googleusercontent.com/tJuEFksCsFvUSHd3nh0vGYDhR9l5LVni_a3yWTTz9FXMc0GkuKNVxxQJ65cENgeONQCjz6sLTsyOraOcpYZN3vzZYaxPCG3qg5h0GKPqgjfWdqF7gEhleYZrt5FbooWkLZuP1js=s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0850" y="172750"/>
            <a:ext cx="1568000" cy="9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/>
        </p:nvSpPr>
        <p:spPr>
          <a:xfrm>
            <a:off x="621425" y="991333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7" descr="https://lh3.googleusercontent.com/tJuEFksCsFvUSHd3nh0vGYDhR9l5LVni_a3yWTTz9FXMc0GkuKNVxxQJ65cENgeONQCjz6sLTsyOraOcpYZN3vzZYaxPCG3qg5h0GKPqgjfWdqF7gEhleYZrt5FbooWkLZuP1js=s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0850" y="172750"/>
            <a:ext cx="1568000" cy="9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PresentationFormat>On-screen Show (4:3)</PresentationFormat>
  <Paragraphs>36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               शिक्षण उद्देश्य</vt:lpstr>
      <vt:lpstr>Slide 3</vt:lpstr>
      <vt:lpstr>Slide 4</vt:lpstr>
      <vt:lpstr>गृहकार्य </vt:lpstr>
      <vt:lpstr>                  शिक्षण  प्रतिफल 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star</dc:creator>
  <cp:lastModifiedBy>USER</cp:lastModifiedBy>
  <cp:revision>1</cp:revision>
  <dcterms:created xsi:type="dcterms:W3CDTF">2021-05-02T06:40:26Z</dcterms:created>
  <dcterms:modified xsi:type="dcterms:W3CDTF">2022-05-17T17:08:08Z</dcterms:modified>
</cp:coreProperties>
</file>