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ib4vkNMK2gq16nXTHypLdClyfp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i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29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5205472" y="2730695"/>
            <a:ext cx="5283220" cy="230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i-I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SESSION : 1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i-I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 : V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i-I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SUBJECT : </a:t>
            </a:r>
            <a:r>
              <a:rPr lang="hi-IN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HINDI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i-I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CHAPTER NUMBER:02 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i-I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CHAPTER NAME :</a:t>
            </a:r>
            <a:r>
              <a:rPr lang="hi-IN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किरण मजूमदार शॉ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i-I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SUBTOPIC : </a:t>
            </a:r>
            <a:r>
              <a:rPr lang="hi-IN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प्रस्तावना, आदर्श पठन 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i-I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" descr="maxresdefaul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883" y="803279"/>
            <a:ext cx="4429915" cy="479098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3059832" y="180558"/>
            <a:ext cx="482511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पाठ- 2 किरण मजूमदार शॉ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i-IN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प्रस्तावना, आदर्श पठन  </a:t>
            </a:r>
            <a:r>
              <a:rPr lang="hi-IN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hi-IN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71750" y="474600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hi-IN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शिक्षण</a:t>
            </a:r>
            <a:r>
              <a:rPr lang="hi-IN" sz="36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i-IN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उद्देश्य</a:t>
            </a:r>
            <a:endParaRPr sz="3600"/>
          </a:p>
        </p:txBody>
      </p:sp>
      <p:pic>
        <p:nvPicPr>
          <p:cNvPr id="102" name="Google Shape;102;p2" descr="SAVE_20210421_192504 (1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1835696" y="1196752"/>
            <a:ext cx="55446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1D1B1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1" i="0" u="none" strike="noStrike" cap="none">
              <a:solidFill>
                <a:srgbClr val="1D1B1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1115616" y="1484784"/>
            <a:ext cx="770485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महान भारतीय नारियों के बारे में बताना तथा निरंतर प्रयास के लिए प्रेरित करना । 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 descr="https://lh3.googleusercontent.com/tJuEFksCsFvUSHd3nh0vGYDhR9l5LVni_a3yWTTz9FXMc0GkuKNVxxQJ65cENgeONQCjz6sLTsyOraOcpYZN3vzZYaxPCG3qg5h0GKPqgjfWdqF7gEhleYZrt5FbooWkLZuP1js=s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0850" y="172750"/>
            <a:ext cx="1568000" cy="9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 descr="SAVE_20210425_11495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6016" y="172750"/>
            <a:ext cx="4427984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SAVE_20210425_11495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716016" cy="321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SAVE_20210425_11495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12976"/>
            <a:ext cx="4644008" cy="364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 descr="SAVE_20210425_11495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0020" y="3488110"/>
            <a:ext cx="4499991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 descr="IMG_20210502_10232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456755"/>
            <a:ext cx="3528392" cy="225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 descr="IMG_20210502_103436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20072" y="548680"/>
            <a:ext cx="3240360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IMG_20210502_103502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7544" y="3789040"/>
            <a:ext cx="3528392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 descr="Pratibha-Patil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84064" y="3992154"/>
            <a:ext cx="3312368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 descr="https://lh3.googleusercontent.com/tJuEFksCsFvUSHd3nh0vGYDhR9l5LVni_a3yWTTz9FXMc0GkuKNVxxQJ65cENgeONQCjz6sLTsyOraOcpYZN3vzZYaxPCG3qg5h0GKPqgjfWdqF7gEhleYZrt5FbooWkLZuP1js=s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70850" y="172750"/>
            <a:ext cx="1568000" cy="9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4" descr="SAVE_20210425_114955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 descr="Kiran-Mazumdar-Shaw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608" y="1124744"/>
            <a:ext cx="6768752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 descr="https://lh3.googleusercontent.com/tJuEFksCsFvUSHd3nh0vGYDhR9l5LVni_a3yWTTz9FXMc0GkuKNVxxQJ65cENgeONQCjz6sLTsyOraOcpYZN3vzZYaxPCG3qg5h0GKPqgjfWdqF7gEhleYZrt5FbooWkLZuP1js=s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70850" y="172750"/>
            <a:ext cx="1568000" cy="9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i-IN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hi-IN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i-IN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पाठ-2 किरण मजूमदार शॉ (प्रेरणा स्रोत ) </a:t>
            </a:r>
            <a:br>
              <a:rPr lang="hi-IN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600" b="1"/>
          </a:p>
        </p:txBody>
      </p:sp>
      <p:pic>
        <p:nvPicPr>
          <p:cNvPr id="131" name="Google Shape;131;p5" descr="SAVE_20210425_115208 (1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 descr="CamScanner 05-01-2021 18.59.04_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544" y="1340768"/>
            <a:ext cx="8280920" cy="48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 descr="https://lh3.googleusercontent.com/tJuEFksCsFvUSHd3nh0vGYDhR9l5LVni_a3yWTTz9FXMc0GkuKNVxxQJ65cENgeONQCjz6sLTsyOraOcpYZN3vzZYaxPCG3qg5h0GKPqgjfWdqF7gEhleYZrt5FbooWkLZuP1js=s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70850" y="172750"/>
            <a:ext cx="1568000" cy="9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6" descr="SAVE_20210425_115208 (1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6" descr="CamScanner 05-01-2021 18.59.04_2 (2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418" y="493856"/>
            <a:ext cx="7788405" cy="6021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 descr="https://lh3.googleusercontent.com/tJuEFksCsFvUSHd3nh0vGYDhR9l5LVni_a3yWTTz9FXMc0GkuKNVxxQJ65cENgeONQCjz6sLTsyOraOcpYZN3vzZYaxPCG3qg5h0GKPqgjfWdqF7gEhleYZrt5FbooWkLZuP1js=s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81275" y="172750"/>
            <a:ext cx="957575" cy="55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80727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hi-IN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शिक्षण प्रतिफल </a:t>
            </a:r>
            <a:endParaRPr sz="3600"/>
          </a:p>
        </p:txBody>
      </p:sp>
      <p:pic>
        <p:nvPicPr>
          <p:cNvPr id="146" name="Google Shape;146;p7" descr="SAVE_20210421_19252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990600"/>
            <a:ext cx="9144000" cy="586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/>
          <p:nvPr/>
        </p:nvSpPr>
        <p:spPr>
          <a:xfrm>
            <a:off x="971550" y="3244335"/>
            <a:ext cx="83687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"/>
          <p:cNvSpPr txBox="1"/>
          <p:nvPr/>
        </p:nvSpPr>
        <p:spPr>
          <a:xfrm>
            <a:off x="1187624" y="2636912"/>
            <a:ext cx="6120680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महान नारियों की जीवनियों से प्रेरणा लेना तथा जीवन में अपने लक्ष्य को पूरा करने के लिए प्रयास करना।  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7" descr="https://lh3.googleusercontent.com/tJuEFksCsFvUSHd3nh0vGYDhR9l5LVni_a3yWTTz9FXMc0GkuKNVxxQJ65cENgeONQCjz6sLTsyOraOcpYZN3vzZYaxPCG3qg5h0GKPqgjfWdqF7gEhleYZrt5FbooWkLZuP1js=s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0850" y="172750"/>
            <a:ext cx="1568000" cy="9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/>
          <p:nvPr/>
        </p:nvSpPr>
        <p:spPr>
          <a:xfrm>
            <a:off x="621425" y="991333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53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53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5333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5333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8" descr="https://lh3.googleusercontent.com/tJuEFksCsFvUSHd3nh0vGYDhR9l5LVni_a3yWTTz9FXMc0GkuKNVxxQJ65cENgeONQCjz6sLTsyOraOcpYZN3vzZYaxPCG3qg5h0GKPqgjfWdqF7gEhleYZrt5FbooWkLZuP1js=s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0850" y="172750"/>
            <a:ext cx="1568000" cy="9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PresentationFormat>On-screen Show (4:3)</PresentationFormat>
  <Paragraphs>19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 शिक्षण उद्देश्य</vt:lpstr>
      <vt:lpstr>Slide 3</vt:lpstr>
      <vt:lpstr>Slide 4</vt:lpstr>
      <vt:lpstr> पाठ-2 किरण मजूमदार शॉ (प्रेरणा स्रोत )  </vt:lpstr>
      <vt:lpstr>Slide 6</vt:lpstr>
      <vt:lpstr>       शिक्षण प्रतिफल 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star</dc:creator>
  <cp:lastModifiedBy>USER</cp:lastModifiedBy>
  <cp:revision>1</cp:revision>
  <dcterms:created xsi:type="dcterms:W3CDTF">2021-05-01T13:33:00Z</dcterms:created>
  <dcterms:modified xsi:type="dcterms:W3CDTF">2022-05-17T17:09:06Z</dcterms:modified>
</cp:coreProperties>
</file>