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h8u3yK88lAgkBgTsZjOe13u+ft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i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54173"/>
            <a:ext cx="12192000" cy="160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maxresdefaul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35298"/>
            <a:ext cx="5867400" cy="434260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6506248" y="2103975"/>
            <a:ext cx="4169100" cy="3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i-IN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</a:t>
            </a:r>
            <a:r>
              <a:rPr lang="hi-IN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hi-IN" sz="20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i-IN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</a:t>
            </a:r>
            <a:r>
              <a:rPr lang="hi-IN" sz="1867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r>
              <a:rPr lang="hi-IN" sz="248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i-IN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HINDI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i-IN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</a:t>
            </a:r>
            <a:r>
              <a:rPr lang="hi-IN" sz="1867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i-IN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</a:t>
            </a:r>
            <a:r>
              <a:rPr lang="hi-IN" sz="1867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hi-IN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1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i-IN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</a:t>
            </a:r>
            <a:r>
              <a:rPr lang="hi-IN" sz="1867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hi-IN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हम कुछ करके दिखलाएँगे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i-IN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 TOPIC: </a:t>
            </a:r>
            <a:r>
              <a:rPr lang="hi-IN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भाषा ज्ञान 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i-IN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i-IN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i-IN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i-IN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i-IN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r>
              <a:rPr lang="hi-IN" sz="2489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5611090" y="172752"/>
            <a:ext cx="492040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i-IN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i-IN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i-IN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i-IN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4481125" y="172750"/>
            <a:ext cx="66405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i-IN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i-IN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पाठ- 1 हम कुछ करके दिखलाएँगे</a:t>
            </a:r>
            <a:endParaRPr sz="3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i-IN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</a:t>
            </a:r>
            <a:r>
              <a:rPr lang="hi-IN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भाषा ज्ञान </a:t>
            </a:r>
            <a:r>
              <a:rPr lang="hi-IN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hi-IN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5874275" y="98375"/>
            <a:ext cx="31761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6026675" y="250775"/>
            <a:ext cx="31761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34175" y="250775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066800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hi-IN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5. निम्नलिखित शब्दों को संज्ञा के भेद के अनुसार लिखिए-</a:t>
            </a:r>
            <a:endParaRPr sz="3600"/>
          </a:p>
        </p:txBody>
      </p:sp>
      <p:pic>
        <p:nvPicPr>
          <p:cNvPr id="173" name="Google Shape;173;p11" descr="SAVE_20210421_192530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066801"/>
            <a:ext cx="1219200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1"/>
          <p:cNvSpPr/>
          <p:nvPr/>
        </p:nvSpPr>
        <p:spPr>
          <a:xfrm>
            <a:off x="1981200" y="2967335"/>
            <a:ext cx="83820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3200"/>
              <a:buFont typeface="Calibri"/>
              <a:buNone/>
            </a:pPr>
            <a:r>
              <a:rPr lang="hi-IN" sz="3200" b="1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क.व्यक्तिवाचक संज्ञा – श्यामा , दिल्ली, यमुना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3200"/>
              <a:buFont typeface="Calibri"/>
              <a:buNone/>
            </a:pPr>
            <a:r>
              <a:rPr lang="hi-IN" sz="3200" b="1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ख.जातिवाचक संज्ञा – भिखारी, दीप, बच्चे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3200"/>
              <a:buFont typeface="Calibri"/>
              <a:buNone/>
            </a:pPr>
            <a:r>
              <a:rPr lang="hi-IN" sz="3200" b="1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ग. भाववाचक संज्ञा – सच्चाई , अमीरी, बचपन </a:t>
            </a:r>
            <a:endParaRPr sz="3200" b="1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4175" y="250775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hi-IN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शिक्षण प्रतिफल </a:t>
            </a:r>
            <a:endParaRPr sz="3600"/>
          </a:p>
        </p:txBody>
      </p:sp>
      <p:pic>
        <p:nvPicPr>
          <p:cNvPr id="181" name="Google Shape;181;p12" descr="SAVE_20210421_19252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990600"/>
            <a:ext cx="12192000" cy="586739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2"/>
          <p:cNvSpPr/>
          <p:nvPr/>
        </p:nvSpPr>
        <p:spPr>
          <a:xfrm>
            <a:off x="1295400" y="3244334"/>
            <a:ext cx="111582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व्याकरणिक कुशलता और भाषाई दक्षता में बृद्धि । </a:t>
            </a:r>
            <a:endParaRPr sz="3200" b="1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4175" y="250775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"/>
          <p:cNvSpPr txBox="1"/>
          <p:nvPr/>
        </p:nvSpPr>
        <p:spPr>
          <a:xfrm>
            <a:off x="828567" y="991333"/>
            <a:ext cx="104016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53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5333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5333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5333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4175" y="250775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3" descr="SAVE_20210421_19252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838200"/>
            <a:ext cx="105156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34175" y="250775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4" descr="SAVE_20210421_19252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" y="1066800"/>
            <a:ext cx="10924954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34175" y="250775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5" descr="SAVE_20210421_19252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1371600"/>
            <a:ext cx="11049000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34175" y="250775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6" descr="SAVE_20210421_19252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762000"/>
            <a:ext cx="10515601" cy="502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34175" y="250775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12192000" cy="914400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i-IN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hi-IN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hi-IN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i-IN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उचित पर्यायवाची शब्दों का मिलान कीजिए । </a:t>
            </a:r>
            <a:endParaRPr sz="3600"/>
          </a:p>
        </p:txBody>
      </p:sp>
      <p:pic>
        <p:nvPicPr>
          <p:cNvPr id="141" name="Google Shape;141;p7" descr="SAVE_20210421_192450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110456"/>
            <a:ext cx="12192000" cy="574754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7"/>
          <p:cNvSpPr/>
          <p:nvPr/>
        </p:nvSpPr>
        <p:spPr>
          <a:xfrm>
            <a:off x="4191000" y="2590800"/>
            <a:ext cx="624840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hi-IN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दुनिया       - जग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hi-IN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गरीब       - निर्धन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hi-IN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अँधेरा       - अंधकार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hi-IN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उत्साह      - जोश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hi-IN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उम्मीद      - आशा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4175" y="250775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hi-IN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 नीचे दिए शब्दों को ध्यान से पढ़िए </a:t>
            </a:r>
            <a:r>
              <a:rPr lang="hi-IN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sz="3600"/>
          </a:p>
        </p:txBody>
      </p:sp>
      <p:pic>
        <p:nvPicPr>
          <p:cNvPr id="149" name="Google Shape;149;p8" descr="SAVE_20210421_192515 copy 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838200"/>
            <a:ext cx="12192000" cy="60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8"/>
          <p:cNvSpPr/>
          <p:nvPr/>
        </p:nvSpPr>
        <p:spPr>
          <a:xfrm>
            <a:off x="1752600" y="3048000"/>
            <a:ext cx="8763000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AutoNum type="arabicPeriod"/>
            </a:pPr>
            <a:r>
              <a:rPr lang="hi-IN" sz="3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जग- संसार-हम अछे कार्य करके जग में नाम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कमा</a:t>
            </a:r>
            <a:r>
              <a:rPr lang="hi-IN" sz="3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एँ</a:t>
            </a:r>
            <a:r>
              <a:rPr lang="hi-IN" sz="3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गे।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lang="hi-IN" sz="3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जग – जागना – माँ  नींद से जग गई ।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lang="hi-IN" sz="3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ख. हार – पराजित होना – मैं  प्रतियोगिता  में  हार गया।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lang="hi-IN" sz="3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हार – पिताजी  एक सोने का  हार लाए । </a:t>
            </a:r>
            <a:endParaRPr sz="32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4175" y="250775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>
            <a:spLocks noGrp="1"/>
          </p:cNvSpPr>
          <p:nvPr>
            <p:ph type="title"/>
          </p:nvPr>
        </p:nvSpPr>
        <p:spPr>
          <a:xfrm>
            <a:off x="0" y="76201"/>
            <a:ext cx="12192000" cy="762000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hi-IN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 उचित बहुवचन शब्द पर गोला  लगाइए </a:t>
            </a:r>
            <a:endParaRPr sz="3600"/>
          </a:p>
        </p:txBody>
      </p:sp>
      <p:pic>
        <p:nvPicPr>
          <p:cNvPr id="157" name="Google Shape;157;p9" descr="SAVE_20210421_192428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838200"/>
            <a:ext cx="12192000" cy="60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9"/>
          <p:cNvSpPr/>
          <p:nvPr/>
        </p:nvSpPr>
        <p:spPr>
          <a:xfrm>
            <a:off x="3429000" y="1828800"/>
            <a:ext cx="571500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lang="hi-IN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लोगों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lang="hi-IN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गरीबों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lang="hi-IN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वीरों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lang="hi-IN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बच्चे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lang="hi-IN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हम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4175" y="250775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914399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hi-IN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4. समान तुक  वाले दो –दो शब्द कविता से ढ़ूँढकर लिखिए - </a:t>
            </a:r>
            <a:endParaRPr sz="3600"/>
          </a:p>
        </p:txBody>
      </p:sp>
      <p:pic>
        <p:nvPicPr>
          <p:cNvPr id="165" name="Google Shape;165;p10" descr="SAVE_20210421_192515 copy 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838200"/>
            <a:ext cx="12192000" cy="60197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0"/>
          <p:cNvSpPr/>
          <p:nvPr/>
        </p:nvSpPr>
        <p:spPr>
          <a:xfrm>
            <a:off x="3048000" y="3105835"/>
            <a:ext cx="69342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hi-IN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दिखलाएँगे – जलाएँगे ,  लिखाएँगे 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hi-IN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ख. मानकर –   हारकर ,मारकर 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4175" y="250775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PresentationFormat>Custom</PresentationFormat>
  <Paragraphs>47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   1. उचित पर्यायवाची शब्दों का मिलान कीजिए । </vt:lpstr>
      <vt:lpstr>2. नीचे दिए शब्दों को ध्यान से पढ़िए -</vt:lpstr>
      <vt:lpstr>3. उचित बहुवचन शब्द पर गोला  लगाइए </vt:lpstr>
      <vt:lpstr>4. समान तुक  वाले दो –दो शब्द कविता से ढ़ूँढकर लिखिए - </vt:lpstr>
      <vt:lpstr>5. निम्नलिखित शब्दों को संज्ञा के भेद के अनुसार लिखिए-</vt:lpstr>
      <vt:lpstr>       शिक्षण प्रतिफल 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shaswatisubhadarshini@gmail.com</dc:creator>
  <cp:lastModifiedBy>USER</cp:lastModifiedBy>
  <cp:revision>1</cp:revision>
  <dcterms:created xsi:type="dcterms:W3CDTF">2020-08-11T14:07:34Z</dcterms:created>
  <dcterms:modified xsi:type="dcterms:W3CDTF">2022-05-17T06:33:17Z</dcterms:modified>
</cp:coreProperties>
</file>