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Dl4Ljzp9oGuBKMAm/+svPABKH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hi-IN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p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edg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254174"/>
            <a:ext cx="9144000" cy="1603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011045"/>
            <a:ext cx="4778829" cy="446686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4786315" y="2103964"/>
            <a:ext cx="4357686" cy="3608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</a:t>
            </a:r>
            <a:r>
              <a:rPr lang="hi-IN" sz="20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 : HINDI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1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TOPIC: </a:t>
            </a:r>
            <a:r>
              <a:rPr lang="hi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हम कुछ करके दिखलाएँगे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</a:t>
            </a:r>
            <a:r>
              <a:rPr lang="hi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पाठ विश्लेषण , शब्दार्थ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9"/>
              <a:buFont typeface="Arial"/>
              <a:buNone/>
            </a:pPr>
            <a:r>
              <a:rPr lang="hi-IN" sz="248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2590800" y="228600"/>
            <a:ext cx="6057912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पाठ- 1 हम कुछ करके दिखलाएँगे</a:t>
            </a:r>
            <a:endParaRPr sz="28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</a:t>
            </a:r>
            <a:r>
              <a:rPr lang="hi-IN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पाठ विश्लेषण , शब्दार्थ  </a:t>
            </a:r>
            <a:endParaRPr sz="24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971750" y="474600"/>
            <a:ext cx="1072900" cy="53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hi-IN"/>
              <a:t>          </a:t>
            </a:r>
            <a:r>
              <a:rPr lang="hi-IN" sz="3600" b="1">
                <a:solidFill>
                  <a:srgbClr val="FF0000"/>
                </a:solidFill>
              </a:rPr>
              <a:t>शब्दार्थ </a:t>
            </a:r>
            <a:endParaRPr sz="3600" b="1">
              <a:solidFill>
                <a:srgbClr val="FF0000"/>
              </a:solidFill>
            </a:endParaRPr>
          </a:p>
        </p:txBody>
      </p:sp>
      <p:sp>
        <p:nvSpPr>
          <p:cNvPr id="109" name="Google Shape;109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124615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शौक –रुचि ,आग्रह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अरमान – इच्छा , कामना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अमर – जो कभी नहीं मरते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छाया –परछाई ,आश्रय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गले लगाना – दोस्ती करना ,आलिंगन करना 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नज़र – दृष्टि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उद्यम – परिश्रम , मेहनत </a:t>
            </a:r>
            <a:endParaRPr/>
          </a:p>
          <a:p>
            <a:pPr marL="609585" lvl="0" indent="-3428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  <a:p>
            <a:pPr marL="609585" lvl="0" indent="-3428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  <a:p>
            <a:pPr marL="609585" lvl="0" indent="-3428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71750" y="474600"/>
            <a:ext cx="1072900" cy="53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hi-IN" b="1">
                <a:solidFill>
                  <a:srgbClr val="FF0000"/>
                </a:solidFill>
              </a:rPr>
              <a:t>          </a:t>
            </a:r>
            <a:r>
              <a:rPr lang="hi-IN" sz="3600" b="1">
                <a:solidFill>
                  <a:srgbClr val="FF0000"/>
                </a:solidFill>
              </a:rPr>
              <a:t>शब्दार्थ </a:t>
            </a:r>
            <a:endParaRPr sz="360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524050" y="1356883"/>
            <a:ext cx="8520600" cy="4555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उम्मीद – आशा , भरोसा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उत्साह -  जोश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वीरों -   साहसी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धुन –लगन ,परिश्रम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मान –सम्मान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जग – संसार ,दुनिया  </a:t>
            </a:r>
            <a:endParaRPr/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71750" y="474600"/>
            <a:ext cx="1072900" cy="53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hi-IN" sz="3200" b="1">
                <a:solidFill>
                  <a:srgbClr val="FF0000"/>
                </a:solidFill>
              </a:rPr>
              <a:t>   </a:t>
            </a:r>
            <a:r>
              <a:rPr lang="hi-IN" sz="3600" b="1">
                <a:solidFill>
                  <a:srgbClr val="FF0000"/>
                </a:solidFill>
              </a:rPr>
              <a:t>शिक्षण  प्रतिफल </a:t>
            </a:r>
            <a:endParaRPr sz="3600" b="1">
              <a:solidFill>
                <a:srgbClr val="FF0000"/>
              </a:solidFill>
            </a:endParaRPr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विद्यार्थी  कविता से देशप्रेम , परोपकार तथा कर्तव्य पालन की प्रेरणा लेंगे । </a:t>
            </a:r>
            <a:endParaRPr/>
          </a:p>
        </p:txBody>
      </p:sp>
      <p:pic>
        <p:nvPicPr>
          <p:cNvPr id="124" name="Google Shape;12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71750" y="474600"/>
            <a:ext cx="1072900" cy="53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hi-IN"/>
              <a:t>   </a:t>
            </a:r>
            <a:r>
              <a:rPr lang="hi-IN" sz="3600" b="1">
                <a:solidFill>
                  <a:srgbClr val="FF0000"/>
                </a:solidFill>
              </a:rPr>
              <a:t>गृहकार्य</a:t>
            </a:r>
            <a:r>
              <a:rPr lang="hi-IN">
                <a:solidFill>
                  <a:srgbClr val="FF0000"/>
                </a:solidFill>
              </a:rPr>
              <a:t> 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30" name="Google Shape;130;p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3332527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hi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कक्षा  कार्य  कॉपी  में  शब्दार्थ २  बार लिखिए </a:t>
            </a:r>
            <a:endParaRPr/>
          </a:p>
        </p:txBody>
      </p:sp>
      <p:pic>
        <p:nvPicPr>
          <p:cNvPr id="131" name="Google Shape;131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71750" y="474600"/>
            <a:ext cx="1072900" cy="53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hi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hi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71750" y="474600"/>
            <a:ext cx="1072900" cy="53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PresentationFormat>On-screen Show (4:3)</PresentationFormat>
  <Paragraphs>37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          शब्दार्थ </vt:lpstr>
      <vt:lpstr>          शब्दार्थ </vt:lpstr>
      <vt:lpstr>   शिक्षण  प्रतिफल </vt:lpstr>
      <vt:lpstr>   गृहकार्य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</dc:creator>
  <cp:lastModifiedBy>USER</cp:lastModifiedBy>
  <cp:revision>1</cp:revision>
  <dcterms:created xsi:type="dcterms:W3CDTF">2021-04-07T04:26:33Z</dcterms:created>
  <dcterms:modified xsi:type="dcterms:W3CDTF">2022-05-17T06:26:00Z</dcterms:modified>
</cp:coreProperties>
</file>