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eNMiXbFMW/thzfzhAHen0hFik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1338" y="757238"/>
            <a:ext cx="6719887" cy="37798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10:notes"/>
          <p:cNvSpPr txBox="1">
            <a:spLocks noGrp="1"/>
          </p:cNvSpPr>
          <p:nvPr>
            <p:ph type="body" idx="1"/>
          </p:nvPr>
        </p:nvSpPr>
        <p:spPr>
          <a:xfrm>
            <a:off x="780288" y="4788599"/>
            <a:ext cx="6242304" cy="4536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150" tIns="102150" rIns="102150" bIns="102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254173"/>
            <a:ext cx="12192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011045"/>
            <a:ext cx="6371772" cy="446686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6506244" y="2103963"/>
            <a:ext cx="5987296" cy="3608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IN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IN" sz="20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</a:t>
            </a:r>
            <a:r>
              <a:rPr lang="en-IN" sz="1867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r>
              <a:rPr lang="en-IN" sz="248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HINDI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</a:t>
            </a:r>
            <a:r>
              <a:rPr lang="en-IN" sz="1867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NUMBER</a:t>
            </a:r>
            <a:r>
              <a:rPr lang="en-IN" sz="1867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IN" sz="248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en-IN" sz="1867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हम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कुछ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करके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दिखलाएँगे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SUB TOPIC: 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प्रस्तावना,आदर्श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पठन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8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5672213" y="43086"/>
            <a:ext cx="569666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पाठ- 1- हम कुछ करके दिखलाएँगे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102831" y="461665"/>
            <a:ext cx="413527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प्रस्तावना,  आदर्श पठन 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IN" sz="2800" b="1">
                <a:solidFill>
                  <a:srgbClr val="FF0000"/>
                </a:solidFill>
              </a:rPr>
              <a:t>पाठ-1हम कुछ करके दिखलाएँगे</a:t>
            </a:r>
            <a:endParaRPr sz="2800" b="1">
              <a:solidFill>
                <a:srgbClr val="FF0000"/>
              </a:solidFill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2501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है शौक यही, अरमान यही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कुछ करके दिखलाएँगे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मरने वाली दुनिया में हम,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अमरों में नाम दिखलाएँगे|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11" name="Google Shape;111;p3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176472" y="1306513"/>
            <a:ext cx="5144232" cy="307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2330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जो लोग गरीब भिखारी हैं, जिन पर न किसी की छाया है,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उनको गले लगाएँगे,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उनको सुखी बनाएँगे |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18" name="Google Shape;118;p4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172202" y="1495714"/>
            <a:ext cx="5147291" cy="266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>
            <a:spLocks noGrp="1"/>
          </p:cNvSpPr>
          <p:nvPr>
            <p:ph type="body" idx="1"/>
          </p:nvPr>
        </p:nvSpPr>
        <p:spPr>
          <a:xfrm>
            <a:off x="1070468" y="1678539"/>
            <a:ext cx="3868271" cy="2550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जो लोग अँधेरे घर में हैं,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अपनी  ही नहीं नज़र में हैं,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उनके कोने- कोने में,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 उद्यम का दीप जलाएँगे |</a:t>
            </a:r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body" idx="2"/>
          </p:nvPr>
        </p:nvSpPr>
        <p:spPr>
          <a:xfrm>
            <a:off x="5206459" y="1394844"/>
            <a:ext cx="4634343" cy="271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06459" y="1394843"/>
            <a:ext cx="4984787" cy="2712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2673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जो लोग हारकर बैठे हैं,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उम्मीद मारकर बैठे हैं,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उनके बुझे चेहरों में,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फिर से उत्साह जगाएँगे|</a:t>
            </a:r>
            <a:endParaRPr/>
          </a:p>
        </p:txBody>
      </p:sp>
      <p:pic>
        <p:nvPicPr>
          <p:cNvPr id="133" name="Google Shape;133;p6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385111" y="1519238"/>
            <a:ext cx="4653928" cy="242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2770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 वीरों के बच्चे हैं,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जो धुन के पक्के सच्चे थे|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हम उनका मान बढ़ाएँगे,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 हम जग  में  नाम कमाएँगे |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    -  श्री रामनरेश त्रिपाठी</a:t>
            </a:r>
            <a:endParaRPr/>
          </a:p>
        </p:txBody>
      </p:sp>
      <p:pic>
        <p:nvPicPr>
          <p:cNvPr id="140" name="Google Shape;140;p7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287034" y="1458913"/>
            <a:ext cx="4850081" cy="250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IN" sz="2800" b="1">
                <a:solidFill>
                  <a:srgbClr val="FF0000"/>
                </a:solidFill>
              </a:rPr>
              <a:t>LEARNING</a:t>
            </a:r>
            <a:r>
              <a:rPr lang="en-IN" sz="2800" b="1"/>
              <a:t> </a:t>
            </a:r>
            <a:r>
              <a:rPr lang="en-IN" sz="2800" b="1">
                <a:solidFill>
                  <a:srgbClr val="FF0000"/>
                </a:solidFill>
              </a:rPr>
              <a:t>OUTCOME</a:t>
            </a:r>
            <a:endParaRPr sz="2800" b="1">
              <a:solidFill>
                <a:srgbClr val="FF0000"/>
              </a:solidFill>
            </a:endParaRPr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1"/>
          </p:nvPr>
        </p:nvSpPr>
        <p:spPr>
          <a:xfrm>
            <a:off x="667056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 b="1"/>
              <a:t> विद्यार्थियों में हारने के बाद जीतने  की कोशिश करने का हौसला बनना तथा अच्छे कार्य दुनिया में नाम कमाने का जुनून पैदा होना |</a:t>
            </a:r>
            <a:endParaRPr sz="2400" b="1"/>
          </a:p>
        </p:txBody>
      </p:sp>
      <p:pic>
        <p:nvPicPr>
          <p:cNvPr id="148" name="Google Shape;148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1075728" y="58721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IN" sz="2800" b="1">
                <a:solidFill>
                  <a:srgbClr val="FF0000"/>
                </a:solidFill>
              </a:rPr>
              <a:t>गृहकार्य</a:t>
            </a:r>
            <a:endParaRPr sz="2800" b="1">
              <a:solidFill>
                <a:srgbClr val="FF0000"/>
              </a:solidFill>
            </a:endParaRPr>
          </a:p>
        </p:txBody>
      </p:sp>
      <p:sp>
        <p:nvSpPr>
          <p:cNvPr id="154" name="Google Shape;154;p9"/>
          <p:cNvSpPr txBox="1">
            <a:spLocks noGrp="1"/>
          </p:cNvSpPr>
          <p:nvPr>
            <p:ph type="body" idx="1"/>
          </p:nvPr>
        </p:nvSpPr>
        <p:spPr>
          <a:xfrm>
            <a:off x="1075728" y="1350818"/>
            <a:ext cx="9339593" cy="2567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396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IN" sz="2400" b="1"/>
              <a:t>कविता की जो भी पंक्ति आपको पसंद है उसे पढ़कर याद रखिए और अगली कक्षा में सुनाइए |</a:t>
            </a:r>
            <a:endParaRPr sz="2400" b="1"/>
          </a:p>
        </p:txBody>
      </p:sp>
      <p:pic>
        <p:nvPicPr>
          <p:cNvPr id="155" name="Google Shape;155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5333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5333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214</Words>
  <PresentationFormat>Custom</PresentationFormat>
  <Paragraphs>36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पाठ-1हम कुछ करके दिखलाएँगे</vt:lpstr>
      <vt:lpstr>Slide 3</vt:lpstr>
      <vt:lpstr>Slide 4</vt:lpstr>
      <vt:lpstr>Slide 5</vt:lpstr>
      <vt:lpstr>Slide 6</vt:lpstr>
      <vt:lpstr>LEARNING OUTCOME</vt:lpstr>
      <vt:lpstr>गृहकार्य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shaswatisubhadarshini@gmail.com</dc:creator>
  <cp:lastModifiedBy>USER</cp:lastModifiedBy>
  <cp:revision>1</cp:revision>
  <dcterms:created xsi:type="dcterms:W3CDTF">2020-08-11T14:07:34Z</dcterms:created>
  <dcterms:modified xsi:type="dcterms:W3CDTF">2022-05-17T06:22:49Z</dcterms:modified>
</cp:coreProperties>
</file>