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3" roundtripDataSignature="AMtx7mjKbxMTvJAE44x4eDDmU39YgPTC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a8197667b5_0_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05" name="Google Shape;105;g1a8197667b5_0_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9bdeb5c672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11" name="Google Shape;111;g19bdeb5c672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17" name="Google Shape;11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a8197667b5_0_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24" name="Google Shape;124;g1a8197667b5_0_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31" name="Google Shape;13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12" type="sldNum"/>
          </p:nvPr>
        </p:nvSpPr>
        <p:spPr>
          <a:xfrm>
            <a:off x="11296611" y="6217623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2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2"/>
          <p:cNvSpPr/>
          <p:nvPr>
            <p:ph idx="2" type="pic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2"/>
          <p:cNvSpPr txBox="1"/>
          <p:nvPr>
            <p:ph idx="1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2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" type="body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3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4"/>
          <p:cNvSpPr txBox="1"/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4"/>
          <p:cNvSpPr txBox="1"/>
          <p:nvPr>
            <p:ph idx="1" type="body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24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4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1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8" name="Google Shape;38;p1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9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19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19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19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1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21"/>
          <p:cNvSpPr txBox="1"/>
          <p:nvPr>
            <p:ph idx="2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2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>
    <mc:Choice Requires="p14">
      <p:transition spd="slow" p14:dur="10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3.jp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69600" y="4100"/>
            <a:ext cx="1369520" cy="1170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" y="5492101"/>
            <a:ext cx="12192000" cy="13659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1347825" y="1685575"/>
            <a:ext cx="97011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NO.: </a:t>
            </a:r>
            <a:r>
              <a:rPr b="1" lang="en-US" sz="3000"/>
              <a:t>6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5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SUBJECT: SCIENCE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14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NAME: </a:t>
            </a:r>
            <a:r>
              <a:rPr b="1" i="0" lang="en-US" sz="3000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NATURAL DISASTERS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 TOPIC: </a:t>
            </a:r>
            <a:r>
              <a:rPr b="1" lang="en-US" sz="3000"/>
              <a:t>LONG</a:t>
            </a:r>
            <a:r>
              <a:rPr b="1" i="0" lang="en-US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Q/A</a:t>
            </a:r>
            <a:endParaRPr b="1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477300" y="245525"/>
            <a:ext cx="1608875" cy="97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>
            <p:ph idx="1" type="body"/>
          </p:nvPr>
        </p:nvSpPr>
        <p:spPr>
          <a:xfrm>
            <a:off x="314400" y="1143000"/>
            <a:ext cx="11673300" cy="505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2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900"/>
              <a:buFont typeface="Calibri"/>
              <a:buAutoNum type="alphaUcPeriod" startAt="3"/>
            </a:pPr>
            <a:r>
              <a:rPr b="1" lang="en-US" sz="2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Answer these questions. </a:t>
            </a:r>
            <a:endParaRPr b="1" sz="2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2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900"/>
              <a:buFont typeface="Calibri"/>
              <a:buAutoNum type="arabicPeriod"/>
            </a:pPr>
            <a:r>
              <a:rPr b="1" lang="en-US" sz="2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What is seismogram?</a:t>
            </a:r>
            <a:endParaRPr b="1" sz="2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1. The seismograph consists of a frame, a spring, a stone, a drum, paper and a pen.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●"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As the earth trembles the spring moves the pen over the paper wrapped on the drum.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●"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This reading or pattern obtained on the paper is called seismogram.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2. How do earthquakes affect the earth and its people?</a:t>
            </a:r>
            <a:endParaRPr b="1" sz="2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Ans- When there are earthquakes, the ground shakes and so houses, buildings and bridges shake.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/>
          </a:p>
        </p:txBody>
      </p:sp>
      <p:sp>
        <p:nvSpPr>
          <p:cNvPr id="101" name="Google Shape;101;p2"/>
          <p:cNvSpPr txBox="1"/>
          <p:nvPr/>
        </p:nvSpPr>
        <p:spPr>
          <a:xfrm>
            <a:off x="653700" y="294025"/>
            <a:ext cx="10700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LONG</a:t>
            </a:r>
            <a:r>
              <a:rPr b="1" i="0" lang="en-US" sz="3600" u="none" cap="none" strike="noStrike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 Q/A</a:t>
            </a:r>
            <a:endParaRPr b="1" i="0" sz="4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77300" y="169325"/>
            <a:ext cx="1608875" cy="97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a8197667b5_0_2"/>
          <p:cNvSpPr txBox="1"/>
          <p:nvPr>
            <p:ph idx="1" type="body"/>
          </p:nvPr>
        </p:nvSpPr>
        <p:spPr>
          <a:xfrm>
            <a:off x="314400" y="1143000"/>
            <a:ext cx="11673300" cy="505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●"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When an earthquake lasts for some time, structures shatter, roads crack and communication systems collapse.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●"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There is loss of life and property.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3. How do volcanoes erupt? Name three types of volcanoes.</a:t>
            </a:r>
            <a:endParaRPr b="1" sz="2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Ans- Volcanoes occur when lava from deep within the earth rushes out through weak spots in the crust.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86677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●"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There are three types of volcanoes.  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406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▪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Active volcano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  <a:p>
            <a:pPr indent="-406400" lvl="2" marL="13716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▪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Dormant volcano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  <a:p>
            <a:pPr indent="-406400" lvl="2" marL="13716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▪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Extinct volcano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/>
          </a:p>
          <a:p>
            <a:pPr indent="-34290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t/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/>
          </a:p>
        </p:txBody>
      </p:sp>
      <p:pic>
        <p:nvPicPr>
          <p:cNvPr id="108" name="Google Shape;108;g1a8197667b5_0_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77300" y="169325"/>
            <a:ext cx="1608875" cy="97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9bdeb5c672_0_0"/>
          <p:cNvSpPr txBox="1"/>
          <p:nvPr>
            <p:ph idx="1" type="body"/>
          </p:nvPr>
        </p:nvSpPr>
        <p:spPr>
          <a:xfrm>
            <a:off x="314400" y="710050"/>
            <a:ext cx="11673300" cy="54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4.How does a tsunami affect human life?</a:t>
            </a:r>
            <a:endParaRPr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Ans- Tsunamis cause destruction on the sea shore within seconds.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406400" lvl="1" marL="86677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●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giant waves travel at the speed of around 800 km/h.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  <a:p>
            <a:pPr indent="-406400" lvl="1" marL="86677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●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For this results in destruction of life and property in the area.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  <a:p>
            <a:pPr indent="-406400" lvl="1" marL="86677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Noto Sans Symbols"/>
              <a:buChar char="●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A tsunami can have a devastating effect on human lives. They can destroy homes, change landscapes, hurt economic, spread disease and kill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people.</a:t>
            </a:r>
            <a:endParaRPr b="1"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5.</a:t>
            </a:r>
            <a:r>
              <a:rPr b="1" lang="en-US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What is drought? Name the conditions that can cause a drought.</a:t>
            </a:r>
            <a:endParaRPr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Ans- If a particular area receives no rain or less rain than normal for a long period, it is said to be affected by drought.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4" name="Google Shape;114;g19bdeb5c67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77300" y="169325"/>
            <a:ext cx="1608875" cy="97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9"/>
          <p:cNvSpPr txBox="1"/>
          <p:nvPr>
            <p:ph idx="1" type="body"/>
          </p:nvPr>
        </p:nvSpPr>
        <p:spPr>
          <a:xfrm>
            <a:off x="838200" y="1293225"/>
            <a:ext cx="10676400" cy="49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/>
              <a:t> 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0" name="Google Shape;12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77300" y="169325"/>
            <a:ext cx="1608875" cy="973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9"/>
          <p:cNvSpPr txBox="1"/>
          <p:nvPr/>
        </p:nvSpPr>
        <p:spPr>
          <a:xfrm>
            <a:off x="0" y="1293225"/>
            <a:ext cx="11448600" cy="80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64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However, it is not only the lack of rainfall that causes drought. Hot dry winds, very high temperature and evaporation of moisture from the ground can result in conditions of drought.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6. How do people suffer in drought-affected areas?</a:t>
            </a:r>
            <a:endParaRPr b="1" sz="2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Ans- Water is scarce in drought affected areas.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●"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this happens, crops do not grow. As a result many people and animals may die of famine, or lack of food.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64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●"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 have to wait for help to come in the form of food, water and medicines from neighbouring places or international agencies.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907414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86677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a8197667b5_0_8"/>
          <p:cNvSpPr txBox="1"/>
          <p:nvPr>
            <p:ph idx="1" type="body"/>
          </p:nvPr>
        </p:nvSpPr>
        <p:spPr>
          <a:xfrm>
            <a:off x="838200" y="1293225"/>
            <a:ext cx="10676400" cy="49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91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Calibri"/>
              <a:buChar char="•"/>
            </a:pPr>
            <a:r>
              <a:rPr b="1" lang="en-US"/>
              <a:t>Complete the word search given in pg no. 132 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1a8197667b5_0_8"/>
          <p:cNvSpPr txBox="1"/>
          <p:nvPr>
            <p:ph type="title"/>
          </p:nvPr>
        </p:nvSpPr>
        <p:spPr>
          <a:xfrm>
            <a:off x="1120350" y="221650"/>
            <a:ext cx="10515600" cy="9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500">
                <a:solidFill>
                  <a:srgbClr val="FF0000"/>
                </a:solidFill>
              </a:rPr>
              <a:t> HOMEWORK</a:t>
            </a:r>
            <a:endParaRPr b="1" sz="3500">
              <a:solidFill>
                <a:srgbClr val="FF0000"/>
              </a:solidFill>
            </a:endParaRPr>
          </a:p>
        </p:txBody>
      </p:sp>
      <p:pic>
        <p:nvPicPr>
          <p:cNvPr id="128" name="Google Shape;128;g1a8197667b5_0_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77300" y="169325"/>
            <a:ext cx="1608875" cy="97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0"/>
          <p:cNvSpPr txBox="1"/>
          <p:nvPr>
            <p:ph idx="1" type="body"/>
          </p:nvPr>
        </p:nvSpPr>
        <p:spPr>
          <a:xfrm>
            <a:off x="838200" y="1587375"/>
            <a:ext cx="10676400" cy="46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3000"/>
              <a:t>The learner will be able to:</a:t>
            </a:r>
            <a:endParaRPr b="1" sz="3000"/>
          </a:p>
          <a:p>
            <a:pPr indent="-419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b="1" lang="en-US" sz="3000"/>
              <a:t>write long Q/A.</a:t>
            </a:r>
            <a:endParaRPr b="1" sz="3000"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000">
              <a:highlight>
                <a:srgbClr val="FFFFFF"/>
              </a:highlight>
            </a:endParaRPr>
          </a:p>
        </p:txBody>
      </p:sp>
      <p:sp>
        <p:nvSpPr>
          <p:cNvPr id="134" name="Google Shape;134;p10"/>
          <p:cNvSpPr txBox="1"/>
          <p:nvPr>
            <p:ph type="title"/>
          </p:nvPr>
        </p:nvSpPr>
        <p:spPr>
          <a:xfrm>
            <a:off x="838200" y="460375"/>
            <a:ext cx="10515600" cy="9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4000">
                <a:solidFill>
                  <a:srgbClr val="FF0000"/>
                </a:solidFill>
              </a:rPr>
              <a:t>LEARNING OUTCOME</a:t>
            </a:r>
            <a:endParaRPr b="1" sz="4000">
              <a:solidFill>
                <a:srgbClr val="FF0000"/>
              </a:solidFill>
            </a:endParaRPr>
          </a:p>
        </p:txBody>
      </p:sp>
      <p:pic>
        <p:nvPicPr>
          <p:cNvPr id="135" name="Google Shape;13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77300" y="169325"/>
            <a:ext cx="1608875" cy="97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73997" y="5944133"/>
            <a:ext cx="925651" cy="925651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1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Autofit/>
          </a:bodyPr>
          <a:lstStyle/>
          <a:p>
            <a:pPr indent="0" lvl="0" marL="457188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188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2022-11-12T05:32:44Z</dcterms:created>
  <dc:creator>vivo 1917</dc:creator>
</cp:coreProperties>
</file>