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autoCompressPictures="0" saveSubsetFonts="1" strictFirstAndLastChars="0">
  <p:sldMasterIdLst>
    <p:sldMasterId id="2147483661" r:id="rId1"/>
  </p:sldMasterIdLst>
  <p:notesMasterIdLst>
    <p:notesMasterId r:id="rId2"/>
  </p:notesMasterIdLst>
  <p:sldIdLst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1" r:id="rId13"/>
  </p:sldIdLst>
  <p:sldSz type="screen16x9" cy="6858000" cx="12192000"/>
  <p:notesSz cx="6858000" cy="9144000"/>
  <p:defaultText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116" d="100"/>
          <a:sy n="116" d="100"/>
        </p:scale>
        <p:origin x="1446" y="108"/>
      </p:cViewPr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tableStyles" Target="tableStyles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</p:bgPr>
    </p:bg>
    <p:spTree>
      <p:nvGrpSpPr>
        <p:cNvPr id="7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Google Shape;3;n"/>
          <p:cNvSpPr txBox="1"/>
          <p:nvPr>
            <p:ph type="hdr" idx="2"/>
          </p:nvPr>
        </p:nvSpPr>
        <p:spPr>
          <a:xfrm>
            <a:off x="0" y="0"/>
            <a:ext cx="2971800" cy="458788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685" name="Google Shape;4;n"/>
          <p:cNvSpPr txBox="1"/>
          <p:nvPr>
            <p:ph type="dt" idx="10"/>
          </p:nvPr>
        </p:nvSpPr>
        <p:spPr>
          <a:xfrm>
            <a:off x="3884613" y="0"/>
            <a:ext cx="2971800" cy="458788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lstStyle>
            <a:lvl1pPr algn="r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686" name="Google Shape;5;n"/>
          <p:cNvSpPr/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87" name="Google Shape;6;n"/>
          <p:cNvSpPr txBox="1"/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lstStyle>
            <a:lvl1pPr algn="l" indent="-228600" lvl="0" marL="457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228600" lvl="1" marL="914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228600" lvl="2" marL="1371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228600" lvl="3" marL="1828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228600" lvl="4" marL="22860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228600" lvl="5" marL="2743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228600" lvl="6" marL="32004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228600" lvl="7" marL="36576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228600" lvl="8" marL="41148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688" name="Google Shape;7;n"/>
          <p:cNvSpPr txBox="1"/>
          <p:nvPr>
            <p:ph type="ftr" idx="11"/>
          </p:nvPr>
        </p:nvSpPr>
        <p:spPr>
          <a:xfrm>
            <a:off x="0" y="8685213"/>
            <a:ext cx="2971800" cy="458787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689" name="Google Shape;8;n"/>
          <p:cNvSpPr txBox="1"/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Autofit/>
          </a:bodyPr>
          <a:p>
            <a:pPr algn="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cap="none" sz="1200" i="0" lang="en-US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cap="none" sz="1200" i="0" strike="noStrike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notesStyle>
    <a:defPPr algn="l" lvl="0" marR="0" rtl="0">
      <a:lnSpc>
        <a:spcPct val="100000"/>
      </a:lnSpc>
      <a:spcBef>
        <a:spcPts val="0"/>
      </a:spcBef>
      <a:spcAft>
        <a:spcPts val="0"/>
      </a:spcAft>
    </a:defPPr>
    <a:lvl1pPr algn="l" lvl="0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1pPr>
    <a:lvl2pPr algn="l" lvl="1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2pPr>
    <a:lvl3pPr algn="l" lvl="2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3pPr>
    <a:lvl4pPr algn="l" lvl="3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4pPr>
    <a:lvl5pPr algn="l" lvl="4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5pPr>
    <a:lvl6pPr algn="l" lvl="5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6pPr>
    <a:lvl7pPr algn="l" lvl="6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7pPr>
    <a:lvl8pPr algn="l" lvl="7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8pPr>
    <a:lvl9pPr algn="l" lvl="8" marR="0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cap="none" sz="1400" i="0" strike="noStrike" u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</file>

<file path=ppt/notesSlides/_rels/notesSlide11.xml.rels><?xml version="1.0" encoding="UTF-8" standalone="yes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9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Google Shape;89;p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cap="none" sz="1200" i="0" strike="noStrike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616" name="Google Shape;90;p1:notes"/>
          <p:cNvSpPr/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2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Google Shape;159;p10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048593" name="Google Shape;160;p10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9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Google Shape;166;p11:notes"/>
          <p:cNvSpPr/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03" name="Google Shape;167;p1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cap="none" sz="1200" i="0" strike="noStrike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2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Google Shape;97;p2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048620" name="Google Shape;98;p2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Google Shape;106;g19565d8ff4c_0_2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048624" name="Google Shape;107;g19565d8ff4c_0_2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8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Google Shape;114;g19565d8ff4c_0_11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048628" name="Google Shape;115;g19565d8ff4c_0_11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Google Shape;123;p5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32" name="Google Shape;124;p5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cap="none" sz="1200" i="0" strike="noStrike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633" name="Google Shape;125;p5:notes"/>
          <p:cNvSpPr txBox="1"/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Autofit/>
          </a:bodyPr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6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Google Shape;131;p6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12" name="Google Shape;132;p6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0" cap="none" sz="1200" i="0" strike="noStrike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8613" name="Google Shape;133;p6:notes"/>
          <p:cNvSpPr txBox="1"/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Autofit/>
          </a:bodyPr>
          <a:p>
            <a:pPr algn="r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42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Google Shape;138;p7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048607" name="Google Shape;139;p7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35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Google Shape;145;p8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048597" name="Google Shape;146;p8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28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Google Shape;152;p9:notes"/>
          <p:cNvSpPr txBox="1"/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t/>
            </a:r>
            <a:endParaRPr b="1" sz="3000"/>
          </a:p>
        </p:txBody>
      </p:sp>
      <p:sp>
        <p:nvSpPr>
          <p:cNvPr id="1048589" name="Google Shape;153;p9:notes"/>
          <p:cNvSpPr/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ah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36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Google Shape;16;p13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lvl9pPr>
          </a:lstStyle>
          <a:p/>
        </p:txBody>
      </p:sp>
      <p:sp>
        <p:nvSpPr>
          <p:cNvPr id="1048599" name="Google Shape;17;p13"/>
          <p:cNvSpPr txBox="1"/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noAutofit/>
          </a:bodyPr>
          <a:lstStyle>
            <a:lvl1pPr algn="l" indent="-342900" lvl="0" marL="4572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lvl1pPr>
            <a:lvl2pPr algn="l" indent="-317500" lvl="1" marL="91440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lvl2pPr>
            <a:lvl3pPr algn="l" indent="-317500" lvl="2" marL="137160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lvl3pPr>
            <a:lvl4pPr algn="l" indent="-317500" lvl="3" marL="182880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lvl4pPr>
            <a:lvl5pPr algn="l" indent="-317500" lvl="4" marL="228600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lvl5pPr>
            <a:lvl6pPr algn="l" indent="-317500" lvl="5" marL="274320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</a:lvl6pPr>
            <a:lvl7pPr algn="l" indent="-317500" lvl="6" marL="320040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</a:lvl7pPr>
            <a:lvl8pPr algn="l" indent="-317500" lvl="7" marL="3657600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lvl8pPr>
            <a:lvl9pPr algn="l" indent="-317500" lvl="8" marL="4114800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</a:lvl9pPr>
          </a:lstStyle>
          <a:p/>
        </p:txBody>
      </p:sp>
      <p:sp>
        <p:nvSpPr>
          <p:cNvPr id="1048600" name="Google Shape;18;p13"/>
          <p:cNvSpPr txBox="1"/>
          <p:nvPr>
            <p:ph type="sldNum" idx="12"/>
          </p:nvPr>
        </p:nvSpPr>
        <p:spPr>
          <a:xfrm>
            <a:off x="11296611" y="6217623"/>
            <a:ext cx="731700" cy="524700"/>
          </a:xfrm>
          <a:prstGeom prst="rect"/>
          <a:noFill/>
          <a:ln>
            <a:noFill/>
          </a:ln>
        </p:spPr>
        <p:txBody>
          <a:bodyPr anchor="ctr" anchorCtr="0" bIns="91425" lIns="91425" rIns="91425" spcFirstLastPara="1" tIns="91425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66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Google Shape;70;p22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57" name="Google Shape;71;p22"/>
          <p:cNvSpPr/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/>
          <a:noFill/>
          <a:ln>
            <a:noFill/>
          </a:ln>
        </p:spPr>
      </p:sp>
      <p:sp>
        <p:nvSpPr>
          <p:cNvPr id="1048658" name="Google Shape;72;p22"/>
          <p:cNvSpPr txBox="1"/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48659" name="Google Shape;73;p22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60" name="Google Shape;74;p22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61" name="Google Shape;75;p22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64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5" name="Google Shape;77;p2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46" name="Google Shape;78;p23"/>
          <p:cNvSpPr txBox="1"/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/>
        </p:txBody>
      </p:sp>
      <p:sp>
        <p:nvSpPr>
          <p:cNvPr id="1048647" name="Google Shape;79;p23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48" name="Google Shape;80;p23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49" name="Google Shape;81;p23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63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Google Shape;83;p24"/>
          <p:cNvSpPr txBox="1"/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41" name="Google Shape;84;p24"/>
          <p:cNvSpPr txBox="1"/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/>
        </p:txBody>
      </p:sp>
      <p:sp>
        <p:nvSpPr>
          <p:cNvPr id="1048642" name="Google Shape;85;p24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43" name="Google Shape;86;p24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44" name="Google Shape;87;p24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25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Google Shape;20;p1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582" name="Google Shape;21;p14"/>
          <p:cNvSpPr txBox="1"/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/>
        </p:txBody>
      </p:sp>
      <p:sp>
        <p:nvSpPr>
          <p:cNvPr id="1048583" name="Google Shape;22;p14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584" name="Google Shape;23;p14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585" name="Google Shape;24;p14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43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Google Shape;26;p15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09" name="Google Shape;27;p15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10" name="Google Shape;28;p15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67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Google Shape;30;p16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63" name="Google Shape;31;p16"/>
          <p:cNvSpPr txBox="1"/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48664" name="Google Shape;32;p16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65" name="Google Shape;33;p16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66" name="Google Shape;34;p16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68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Google Shape;36;p17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rmAutofit/>
          </a:bodyPr>
          <a:lstStyle>
            <a:lvl1pPr algn="ctr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68" name="Google Shape;37;p17"/>
          <p:cNvSpPr txBox="1"/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ctr" lv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algn="ctr" lv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algn="ctr" lvl="2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algn="ctr" lvl="3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algn="ctr" lvl="4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algn="ctr" lvl="5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algn="ctr" lvl="6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algn="ctr" lvl="7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algn="ctr" lvl="8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048669" name="Google Shape;38;p17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70" name="Google Shape;39;p17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71" name="Google Shape;40;p17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62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Google Shape;42;p1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35" name="Google Shape;43;p18"/>
          <p:cNvSpPr txBox="1"/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/>
        </p:txBody>
      </p:sp>
      <p:sp>
        <p:nvSpPr>
          <p:cNvPr id="1048636" name="Google Shape;44;p18"/>
          <p:cNvSpPr txBox="1"/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/>
        </p:txBody>
      </p:sp>
      <p:sp>
        <p:nvSpPr>
          <p:cNvPr id="1048637" name="Google Shape;45;p18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38" name="Google Shape;46;p18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39" name="Google Shape;47;p18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69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Google Shape;49;p19"/>
          <p:cNvSpPr txBox="1"/>
          <p:nvPr>
            <p:ph type="title"/>
          </p:nvPr>
        </p:nvSpPr>
        <p:spPr>
          <a:xfrm>
            <a:off x="839788" y="365125"/>
            <a:ext cx="10515600" cy="13257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73" name="Google Shape;50;p19"/>
          <p:cNvSpPr txBox="1"/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48674" name="Google Shape;51;p19"/>
          <p:cNvSpPr txBox="1"/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/>
        </p:txBody>
      </p:sp>
      <p:sp>
        <p:nvSpPr>
          <p:cNvPr id="1048675" name="Google Shape;52;p19"/>
          <p:cNvSpPr txBox="1"/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48676" name="Google Shape;53;p19"/>
          <p:cNvSpPr txBox="1"/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3429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1pPr>
            <a:lvl2pPr algn="l" indent="-3429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2pPr>
            <a:lvl3pPr algn="l" indent="-3429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3pPr>
            <a:lvl4pPr algn="l" indent="-3429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4pPr>
            <a:lvl5pPr algn="l" indent="-3429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5pPr>
            <a:lvl6pPr algn="l" indent="-3429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6pPr>
            <a:lvl7pPr algn="l" indent="-3429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7pPr>
            <a:lvl8pPr algn="l" indent="-3429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8pPr>
            <a:lvl9pPr algn="l" indent="-3429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lvl9pPr>
          </a:lstStyle>
          <a:p/>
        </p:txBody>
      </p:sp>
      <p:sp>
        <p:nvSpPr>
          <p:cNvPr id="1048677" name="Google Shape;54;p19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78" name="Google Shape;55;p19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79" name="Google Shape;56;p19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70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0" name="Google Shape;58;p2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81" name="Google Shape;59;p20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82" name="Google Shape;60;p20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83" name="Google Shape;61;p20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65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Google Shape;63;p21"/>
          <p:cNvSpPr txBox="1"/>
          <p:nvPr>
            <p:ph type="title"/>
          </p:nvPr>
        </p:nvSpPr>
        <p:spPr>
          <a:xfrm>
            <a:off x="839788" y="457200"/>
            <a:ext cx="3932100" cy="1600200"/>
          </a:xfrm>
          <a:prstGeom prst="rect"/>
          <a:noFill/>
          <a:ln>
            <a:noFill/>
          </a:ln>
        </p:spPr>
        <p:txBody>
          <a:bodyPr anchor="b" anchorCtr="0" bIns="45700" lIns="91425" rIns="91425" spcFirstLastPara="1" tIns="45700" wrap="square">
            <a:normAutofit/>
          </a:bodyPr>
          <a:lstStyle>
            <a:lvl1pPr algn="l"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51" name="Google Shape;64;p21"/>
          <p:cNvSpPr txBox="1"/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4318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algn="l" indent="-4064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algn="l" indent="-3810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algn="l" indent="-355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algn="l" indent="-355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algn="l" indent="-355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algn="l" indent="-355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algn="l" indent="-355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algn="l" indent="-355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8652" name="Google Shape;65;p21"/>
          <p:cNvSpPr txBox="1"/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228600" lvl="0" marL="4572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algn="l" indent="-228600" lvl="1" marL="914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algn="l" indent="-228600" lvl="2" marL="1371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algn="l" indent="-228600" lvl="3" marL="1828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algn="l" indent="-228600" lvl="4" marL="22860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algn="l" indent="-228600" lvl="5" marL="27432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algn="l" indent="-228600" lvl="6" marL="32004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algn="l" indent="-228600" lvl="7" marL="36576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algn="l" indent="-228600" lvl="8" marL="411480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48653" name="Google Shape;66;p21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54" name="Google Shape;67;p21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1pPr>
            <a:lvl2pPr algn="l"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algn="l"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algn="l"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algn="l"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algn="l"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algn="l"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algn="l"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algn="l"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/>
        </p:txBody>
      </p:sp>
      <p:sp>
        <p:nvSpPr>
          <p:cNvPr id="1048655" name="Google Shape;68;p21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2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Google Shape;10;p1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rmAutofit/>
          </a:bodyPr>
          <a:lstStyle>
            <a:lvl1pPr algn="l" lvl="0" marR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cap="none" sz="44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77" name="Google Shape;11;p12"/>
          <p:cNvSpPr txBox="1"/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rmAutofit/>
          </a:bodyPr>
          <a:lstStyle>
            <a:lvl1pPr algn="l" indent="-406400" lvl="0" marL="457200" marR="0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cap="none" sz="2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indent="-381000" lvl="1" marL="914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cap="none" sz="24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indent="-355600" lvl="2" marL="1371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cap="none" sz="20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indent="-342900" lvl="3" marL="1828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indent="-342900" lvl="4" marL="22860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indent="-342900" lvl="5" marL="27432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indent="-342900" lvl="6" marL="32004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indent="-342900" lvl="7" marL="36576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indent="-342900" lvl="8" marL="4114800" marR="0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78" name="Google Shape;12;p12"/>
          <p:cNvSpPr txBox="1"/>
          <p:nvPr>
            <p:ph type="dt" idx="10"/>
          </p:nvPr>
        </p:nvSpPr>
        <p:spPr>
          <a:xfrm>
            <a:off x="8382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l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79" name="Google Shape;13;p12"/>
          <p:cNvSpPr txBox="1"/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ctr" lv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lvl="1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lvl="2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lvl="3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lvl="4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lvl="5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lvl="6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lvl="7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lvl="8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cap="none" sz="1800" i="0" strike="noStrike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48580" name="Google Shape;14;p12"/>
          <p:cNvSpPr txBox="1"/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lstStyle>
            <a:lvl1pPr algn="r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r" indent="0" lvl="1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r" indent="0" lvl="2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r" indent="0" lvl="3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r" indent="0" lvl="4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r" indent="0" lvl="5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r" indent="0" lvl="6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r" indent="0" lvl="7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r" indent="0" lvl="8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cap="none" sz="1200" i="0" strike="noStrike" u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1000">
        <p:fade thruBlk="1"/>
      </p:transition>
    </mc:Choice>
    <mc:Fallback>
      <p:transition spd="slow">
        <p:fade/>
      </p:transition>
    </mc:Fallback>
  </mc:AlternateContent>
  <p:hf dt="0" ftr="0" hdr="0" sldNum="0"/>
  <p:txStyles>
    <p:title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algn="l" lvl="0" marR="0" rtl="0">
        <a:lnSpc>
          <a:spcPct val="100000"/>
        </a:lnSpc>
        <a:spcBef>
          <a:spcPts val="0"/>
        </a:spcBef>
        <a:spcAft>
          <a:spcPts val="0"/>
        </a:spcAft>
      </a:defPPr>
      <a:lvl1pPr algn="l" lvl="0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algn="l" lvl="1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algn="l" lvl="2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algn="l" lvl="3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algn="l" lvl="4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algn="l" lvl="5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algn="l" lvl="6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algn="l" lvl="7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algn="l" lvl="8" marR="0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cap="none" sz="1400" i="0" strike="noStrike" u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9" name="Google Shape;92;p1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0769600" y="4100"/>
            <a:ext cx="1369520" cy="1170475"/>
          </a:xfrm>
          <a:prstGeom prst="rect"/>
          <a:noFill/>
          <a:ln>
            <a:noFill/>
          </a:ln>
        </p:spPr>
      </p:pic>
      <p:pic>
        <p:nvPicPr>
          <p:cNvPr id="2097160" name="Google Shape;93;p1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2">
            <a:alphaModFix/>
          </a:blip>
          <a:srcRect l="0" t="0" r="0" b="0"/>
          <a:stretch>
            <a:fillRect/>
          </a:stretch>
        </p:blipFill>
        <p:spPr>
          <a:xfrm>
            <a:off x="1" y="5492101"/>
            <a:ext cx="12192000" cy="1365900"/>
          </a:xfrm>
          <a:prstGeom prst="rect"/>
          <a:noFill/>
          <a:ln>
            <a:noFill/>
          </a:ln>
        </p:spPr>
      </p:pic>
      <p:sp>
        <p:nvSpPr>
          <p:cNvPr id="1048614" name="Google Shape;94;p1"/>
          <p:cNvSpPr txBox="1"/>
          <p:nvPr/>
        </p:nvSpPr>
        <p:spPr>
          <a:xfrm>
            <a:off x="1347825" y="1685575"/>
            <a:ext cx="9701100" cy="3829500"/>
          </a:xfrm>
          <a:prstGeom prst="rect"/>
          <a:noFill/>
          <a:ln>
            <a:noFill/>
          </a:ln>
        </p:spPr>
        <p:txBody>
          <a:bodyPr anchor="t" anchorCtr="0" bIns="91400" lIns="91400" rIns="91400" spcFirstLastPara="1" tIns="91400" wrap="square">
            <a:noAutofit/>
          </a:bodyPr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cap="none" sz="30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NO.: </a:t>
            </a:r>
            <a:r>
              <a:rPr b="1" sz="3000" lang="en-US"/>
              <a:t>4</a:t>
            </a:r>
            <a:endParaRPr b="1" cap="none" sz="30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cap="none" sz="30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5</a:t>
            </a:r>
            <a:endParaRPr b="1" cap="none" sz="30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cap="none" sz="30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SUBJECT: SCIENCE</a:t>
            </a:r>
            <a:endParaRPr b="1" cap="none" sz="30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cap="none" sz="30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14</a:t>
            </a:r>
            <a:endParaRPr b="1" cap="none" sz="30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cap="none" sz="30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NAME: </a:t>
            </a:r>
            <a:r>
              <a:rPr b="1" cap="none" sz="3000" i="0" lang="en-US" strike="noStrike" u="none">
                <a:solidFill>
                  <a:schemeClr val="dk1"/>
                </a:solidFill>
                <a:highlight>
                  <a:schemeClr val="lt1"/>
                </a:highlight>
                <a:latin typeface="Arial"/>
                <a:ea typeface="Arial"/>
                <a:cs typeface="Arial"/>
                <a:sym typeface="Arial"/>
              </a:rPr>
              <a:t>NATURAL DISASTERS</a:t>
            </a:r>
            <a:endParaRPr b="1" cap="none" sz="30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cap="none" sz="30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 TOPIC: </a:t>
            </a:r>
            <a:r>
              <a:rPr b="1" sz="3000" lang="en-US"/>
              <a:t>DROUGHT</a:t>
            </a:r>
            <a:endParaRPr b="1" cap="none" sz="30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97161" name="Google Shape;95;p1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3">
            <a:alphaModFix/>
          </a:blip>
          <a:srcRect l="0" t="0" r="0" b="0"/>
          <a:stretch>
            <a:fillRect/>
          </a:stretch>
        </p:blipFill>
        <p:spPr>
          <a:xfrm>
            <a:off x="10477300" y="245525"/>
            <a:ext cx="1608875" cy="973675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Google Shape;162;p10"/>
          <p:cNvSpPr txBox="1"/>
          <p:nvPr>
            <p:ph type="body" idx="1"/>
          </p:nvPr>
        </p:nvSpPr>
        <p:spPr>
          <a:xfrm>
            <a:off x="838200" y="1587375"/>
            <a:ext cx="10676400" cy="46206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sz="3000" lang="en-US"/>
              <a:t>The learner will be able to:</a:t>
            </a:r>
            <a:endParaRPr b="1" sz="3000"/>
          </a:p>
          <a:p>
            <a:pPr algn="l" indent="-4191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•"/>
            </a:pPr>
            <a:r>
              <a:rPr b="1" sz="3000" lang="en-US"/>
              <a:t>know how drought occurs and what are its causes.</a:t>
            </a:r>
            <a:endParaRPr b="1" sz="3000"/>
          </a:p>
          <a:p>
            <a:pPr algn="l"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000">
              <a:highlight>
                <a:srgbClr val="FFFFFF"/>
              </a:highlight>
            </a:endParaRPr>
          </a:p>
        </p:txBody>
      </p:sp>
      <p:sp>
        <p:nvSpPr>
          <p:cNvPr id="1048591" name="Google Shape;163;p10"/>
          <p:cNvSpPr txBox="1"/>
          <p:nvPr>
            <p:ph type="title"/>
          </p:nvPr>
        </p:nvSpPr>
        <p:spPr>
          <a:xfrm>
            <a:off x="838200" y="460375"/>
            <a:ext cx="10515600" cy="9255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p>
            <a:pPr algn="ctr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sz="4000" lang="en-US">
                <a:solidFill>
                  <a:srgbClr val="FF0000"/>
                </a:solidFill>
              </a:rPr>
              <a:t>LEARNING OUTCOME</a:t>
            </a:r>
            <a:endParaRPr b="1" sz="4000">
              <a:solidFill>
                <a:srgbClr val="FF0000"/>
              </a:solidFill>
            </a:endParaRPr>
          </a:p>
        </p:txBody>
      </p:sp>
      <p:pic>
        <p:nvPicPr>
          <p:cNvPr id="2097153" name="Google Shape;164;p10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0477300" y="169325"/>
            <a:ext cx="1608875" cy="973675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5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5" name="Google Shape;169;p11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1273997" y="5944133"/>
            <a:ext cx="925651" cy="925651"/>
          </a:xfrm>
          <a:prstGeom prst="rect"/>
          <a:noFill/>
          <a:ln>
            <a:noFill/>
          </a:ln>
        </p:spPr>
      </p:pic>
      <p:sp>
        <p:nvSpPr>
          <p:cNvPr id="1048601" name="Google Shape;170;p11"/>
          <p:cNvSpPr txBox="1"/>
          <p:nvPr/>
        </p:nvSpPr>
        <p:spPr>
          <a:xfrm>
            <a:off x="2145425" y="991333"/>
            <a:ext cx="7801200" cy="4749600"/>
          </a:xfrm>
          <a:prstGeom prst="rect"/>
          <a:noFill/>
          <a:ln>
            <a:noFill/>
          </a:ln>
        </p:spPr>
        <p:txBody>
          <a:bodyPr anchor="ctr" anchorCtr="0" bIns="91400" lIns="91400" rIns="91400" spcFirstLastPara="1" tIns="91400" wrap="square">
            <a:noAutofit/>
          </a:bodyPr>
          <a:p>
            <a:pPr algn="ctr" indent="0" lvl="0" marL="457188" marR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cap="none" sz="4000" i="0" lang="en-US" strike="noStrike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cap="none" sz="40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indent="0" lvl="0" marL="457188" marR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cap="none" sz="4000" i="0" lang="en-US" strike="noStrike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cap="none" sz="4000" i="0" strike="noStrike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l" indent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cap="none" sz="1400" i="0" strike="noStrike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Google Shape;100;p2"/>
          <p:cNvSpPr txBox="1"/>
          <p:nvPr>
            <p:ph type="body" idx="1"/>
          </p:nvPr>
        </p:nvSpPr>
        <p:spPr>
          <a:xfrm>
            <a:off x="314400" y="1399950"/>
            <a:ext cx="6804000" cy="47952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064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●"/>
            </a:pPr>
            <a:r>
              <a:rPr b="1" sz="2800" lang="en-US"/>
              <a:t>If a particular area receives no rain or less rain than normal for a long period, it is said to be affected by drought.</a:t>
            </a:r>
            <a:endParaRPr b="1" sz="2800"/>
          </a:p>
          <a:p>
            <a:pPr algn="l" indent="-4064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/>
              <a:buChar char="●"/>
            </a:pPr>
            <a:r>
              <a:rPr b="1" sz="2800" lang="en-US"/>
              <a:t>However, it is not only the lack of rainfall that causes drought.</a:t>
            </a:r>
            <a:endParaRPr b="1" sz="2800"/>
          </a:p>
          <a:p>
            <a:pPr algn="l" indent="0" lvl="0" marL="457200" rtl="0">
              <a:lnSpc>
                <a:spcPct val="200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/>
          </a:p>
        </p:txBody>
      </p:sp>
      <p:sp>
        <p:nvSpPr>
          <p:cNvPr id="1048618" name="Google Shape;101;p2"/>
          <p:cNvSpPr txBox="1"/>
          <p:nvPr/>
        </p:nvSpPr>
        <p:spPr>
          <a:xfrm>
            <a:off x="653700" y="294025"/>
            <a:ext cx="10700100" cy="792449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ctr" indent="0" lvl="0" marL="0" marR="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sz="3600" lang="en-US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DROUGHT</a:t>
            </a:r>
            <a:endParaRPr b="1" cap="none" sz="4400" i="0" strike="noStrike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97162" name="Google Shape;102;p2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0477300" y="169325"/>
            <a:ext cx="1608875" cy="973675"/>
          </a:xfrm>
          <a:prstGeom prst="rect"/>
          <a:noFill/>
          <a:ln>
            <a:noFill/>
          </a:ln>
        </p:spPr>
      </p:pic>
      <p:pic>
        <p:nvPicPr>
          <p:cNvPr id="2097163" name="Google Shape;103;p2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2">
            <a:alphaModFix/>
          </a:blip>
          <a:srcRect l="0" t="19000" r="26879" b="16937"/>
          <a:stretch>
            <a:fillRect/>
          </a:stretch>
        </p:blipFill>
        <p:spPr>
          <a:xfrm>
            <a:off x="7730450" y="1874575"/>
            <a:ext cx="4018250" cy="2331750"/>
          </a:xfrm>
          <a:prstGeom prst="rect"/>
          <a:noFill/>
          <a:ln>
            <a:noFill/>
          </a:ln>
        </p:spPr>
      </p:pic>
      <p:pic>
        <p:nvPicPr>
          <p:cNvPr id="2097164" name="Google Shape;104;p2"/>
          <p:cNvPicPr preferRelativeResize="0">
            <a:picLocks/>
          </p:cNvPicPr>
          <p:nvPr/>
        </p:nvPicPr>
        <p:blipFill>
          <a:blip xmlns:r="http://schemas.openxmlformats.org/officeDocument/2006/relationships" r:embed="rId3">
            <a:alphaModFix/>
          </a:blip>
          <a:stretch>
            <a:fillRect/>
          </a:stretch>
        </p:blipFill>
        <p:spPr>
          <a:xfrm>
            <a:off x="7822375" y="4206325"/>
            <a:ext cx="4018250" cy="2357500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Google Shape;109;g19565d8ff4c_0_2"/>
          <p:cNvSpPr txBox="1"/>
          <p:nvPr>
            <p:ph type="body" idx="1"/>
          </p:nvPr>
        </p:nvSpPr>
        <p:spPr>
          <a:xfrm>
            <a:off x="314400" y="1399950"/>
            <a:ext cx="6804000" cy="47952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5085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Font typeface="Noto Sans Symbols"/>
              <a:buChar char="●"/>
            </a:pPr>
            <a:r>
              <a:rPr b="1" sz="3500" lang="en-US">
                <a:latin typeface="Calibri"/>
                <a:ea typeface="Calibri"/>
                <a:cs typeface="Calibri"/>
                <a:sym typeface="Calibri"/>
              </a:rPr>
              <a:t>Hot dry winds, very high temperature and evaporation of moisture from the ground can result in conditions of drought.</a:t>
            </a:r>
            <a:endParaRPr b="1" sz="3500"/>
          </a:p>
        </p:txBody>
      </p:sp>
      <p:sp>
        <p:nvSpPr>
          <p:cNvPr id="1048622" name="Google Shape;110;g19565d8ff4c_0_2"/>
          <p:cNvSpPr txBox="1"/>
          <p:nvPr/>
        </p:nvSpPr>
        <p:spPr>
          <a:xfrm>
            <a:off x="653700" y="294025"/>
            <a:ext cx="10700100" cy="792449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ctr" indent="0" lvl="0" marL="0" marR="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sz="3600" lang="en-US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DROUGHT</a:t>
            </a:r>
            <a:endParaRPr b="1" cap="none" sz="4400" i="0" strike="noStrike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97165" name="Google Shape;111;g19565d8ff4c_0_2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0477300" y="169325"/>
            <a:ext cx="1608875" cy="973675"/>
          </a:xfrm>
          <a:prstGeom prst="rect"/>
          <a:noFill/>
          <a:ln>
            <a:noFill/>
          </a:ln>
        </p:spPr>
      </p:pic>
      <p:pic>
        <p:nvPicPr>
          <p:cNvPr id="2097166" name="Google Shape;112;g19565d8ff4c_0_2"/>
          <p:cNvPicPr preferRelativeResize="0">
            <a:picLocks/>
          </p:cNvPicPr>
          <p:nvPr/>
        </p:nvPicPr>
        <p:blipFill>
          <a:blip xmlns:r="http://schemas.openxmlformats.org/officeDocument/2006/relationships" r:embed="rId2">
            <a:alphaModFix/>
          </a:blip>
          <a:stretch>
            <a:fillRect/>
          </a:stretch>
        </p:blipFill>
        <p:spPr>
          <a:xfrm>
            <a:off x="7270800" y="1295400"/>
            <a:ext cx="4275650" cy="4183650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Google Shape;117;g19565d8ff4c_0_11"/>
          <p:cNvSpPr txBox="1"/>
          <p:nvPr>
            <p:ph type="body" idx="1"/>
          </p:nvPr>
        </p:nvSpPr>
        <p:spPr>
          <a:xfrm>
            <a:off x="314400" y="1399950"/>
            <a:ext cx="6804000" cy="47952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38735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Font typeface="Noto Sans Symbols"/>
              <a:buChar char="●"/>
            </a:pPr>
            <a:r>
              <a:rPr b="1" sz="2500" lang="en-US">
                <a:latin typeface="Calibri"/>
                <a:ea typeface="Calibri"/>
                <a:cs typeface="Calibri"/>
                <a:sym typeface="Calibri"/>
              </a:rPr>
              <a:t>People have to wait for help to come in the form of food, water and medicines from neighboring places or international agencies.</a:t>
            </a:r>
            <a:endParaRPr b="1" sz="2500">
              <a:latin typeface="Calibri"/>
              <a:ea typeface="Calibri"/>
              <a:cs typeface="Calibri"/>
              <a:sym typeface="Calibri"/>
            </a:endParaRPr>
          </a:p>
          <a:p>
            <a:pPr algn="l" indent="-38735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Font typeface="Noto Sans Symbols"/>
              <a:buChar char="●"/>
            </a:pPr>
            <a:r>
              <a:rPr b="1" sz="2500" lang="en-US">
                <a:latin typeface="Calibri"/>
                <a:ea typeface="Calibri"/>
                <a:cs typeface="Calibri"/>
                <a:sym typeface="Calibri"/>
              </a:rPr>
              <a:t>India has faced three major droughts in the twentieth century-1904-05, 1965-66 and 1986-87.</a:t>
            </a:r>
            <a:endParaRPr b="1" sz="2500">
              <a:latin typeface="Calibri"/>
              <a:ea typeface="Calibri"/>
              <a:cs typeface="Calibri"/>
              <a:sym typeface="Calibri"/>
            </a:endParaRPr>
          </a:p>
          <a:p>
            <a:pPr algn="l" indent="-38735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00"/>
              <a:buFont typeface="Noto Sans Symbols"/>
              <a:buChar char="●"/>
            </a:pPr>
            <a:r>
              <a:rPr b="1" sz="2500" lang="en-US">
                <a:latin typeface="Calibri"/>
                <a:ea typeface="Calibri"/>
                <a:cs typeface="Calibri"/>
                <a:sym typeface="Calibri"/>
              </a:rPr>
              <a:t>The 1987 drought was known as the drought of the century and had a major impact on one-third of the country.</a:t>
            </a:r>
            <a:endParaRPr b="1" sz="25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626" name="Google Shape;118;g19565d8ff4c_0_11"/>
          <p:cNvSpPr txBox="1"/>
          <p:nvPr/>
        </p:nvSpPr>
        <p:spPr>
          <a:xfrm>
            <a:off x="653700" y="294025"/>
            <a:ext cx="10700100" cy="792449"/>
          </a:xfrm>
          <a:prstGeom prst="rect"/>
          <a:noFill/>
          <a:ln>
            <a:noFill/>
          </a:ln>
        </p:spPr>
        <p:txBody>
          <a:bodyPr anchor="t" anchorCtr="0" bIns="91425" lIns="91425" rIns="91425" spcFirstLastPara="1" tIns="91425" wrap="square">
            <a:spAutoFit/>
          </a:bodyPr>
          <a:p>
            <a:pPr algn="ctr" indent="0" lvl="0" marL="0" marR="0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sz="3600" lang="en-US">
                <a:solidFill>
                  <a:srgbClr val="FF0000"/>
                </a:solidFill>
                <a:highlight>
                  <a:schemeClr val="lt1"/>
                </a:highlight>
                <a:latin typeface="Calibri"/>
                <a:ea typeface="Calibri"/>
                <a:cs typeface="Calibri"/>
                <a:sym typeface="Calibri"/>
              </a:rPr>
              <a:t>DROUGHT- AFFECTED AREAS</a:t>
            </a:r>
            <a:endParaRPr b="1" cap="none" sz="4400" i="0" strike="noStrike" u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97167" name="Google Shape;119;g19565d8ff4c_0_11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0477300" y="169325"/>
            <a:ext cx="1608875" cy="973675"/>
          </a:xfrm>
          <a:prstGeom prst="rect"/>
          <a:noFill/>
          <a:ln>
            <a:noFill/>
          </a:ln>
        </p:spPr>
      </p:pic>
      <p:pic>
        <p:nvPicPr>
          <p:cNvPr id="2097168" name="Google Shape;120;g19565d8ff4c_0_11"/>
          <p:cNvPicPr preferRelativeResize="0">
            <a:picLocks/>
          </p:cNvPicPr>
          <p:nvPr/>
        </p:nvPicPr>
        <p:blipFill>
          <a:blip xmlns:r="http://schemas.openxmlformats.org/officeDocument/2006/relationships" r:embed="rId2">
            <a:alphaModFix/>
          </a:blip>
          <a:stretch>
            <a:fillRect/>
          </a:stretch>
        </p:blipFill>
        <p:spPr>
          <a:xfrm>
            <a:off x="7270800" y="1295400"/>
            <a:ext cx="4349200" cy="2216325"/>
          </a:xfrm>
          <a:prstGeom prst="rect"/>
          <a:noFill/>
          <a:ln>
            <a:noFill/>
          </a:ln>
        </p:spPr>
      </p:pic>
      <p:pic>
        <p:nvPicPr>
          <p:cNvPr id="2097169" name="Google Shape;121;g19565d8ff4c_0_11"/>
          <p:cNvPicPr preferRelativeResize="0">
            <a:picLocks/>
          </p:cNvPicPr>
          <p:nvPr/>
        </p:nvPicPr>
        <p:blipFill>
          <a:blip xmlns:r="http://schemas.openxmlformats.org/officeDocument/2006/relationships" r:embed="rId3">
            <a:alphaModFix/>
          </a:blip>
          <a:stretch>
            <a:fillRect/>
          </a:stretch>
        </p:blipFill>
        <p:spPr>
          <a:xfrm>
            <a:off x="7270800" y="3664125"/>
            <a:ext cx="4349200" cy="2090700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Google Shape;127;p5"/>
          <p:cNvSpPr txBox="1"/>
          <p:nvPr>
            <p:ph type="title"/>
          </p:nvPr>
        </p:nvSpPr>
        <p:spPr>
          <a:xfrm>
            <a:off x="838200" y="365125"/>
            <a:ext cx="10515600" cy="8202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rmAutofit/>
          </a:bodyPr>
          <a:p>
            <a:pPr algn="ctr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sz="3500" lang="en-US">
                <a:solidFill>
                  <a:srgbClr val="FF0000"/>
                </a:solidFill>
              </a:rPr>
              <a:t>SUMMARY</a:t>
            </a:r>
            <a:endParaRPr b="1" sz="3500">
              <a:solidFill>
                <a:srgbClr val="FF0000"/>
              </a:solidFill>
            </a:endParaRPr>
          </a:p>
        </p:txBody>
      </p:sp>
      <p:sp>
        <p:nvSpPr>
          <p:cNvPr id="1048630" name="Google Shape;128;p5"/>
          <p:cNvSpPr txBox="1"/>
          <p:nvPr>
            <p:ph type="body" idx="1"/>
          </p:nvPr>
        </p:nvSpPr>
        <p:spPr>
          <a:xfrm>
            <a:off x="838200" y="1354675"/>
            <a:ext cx="10515600" cy="48222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064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b="1" lang="en-US"/>
              <a:t>If a particular area receives no rain or less rain than normal for a long period, it is said to be affected by drought.</a:t>
            </a:r>
            <a:endParaRPr b="1"/>
          </a:p>
          <a:p>
            <a:pPr algn="l" indent="-4064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b="1" lang="en-US"/>
              <a:t>However, it is not only the lack of rainfall that causes drought.</a:t>
            </a:r>
            <a:endParaRPr b="1"/>
          </a:p>
          <a:p>
            <a:pPr algn="l" indent="-4064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b="1" lang="en-US"/>
              <a:t>India has faced three major droughts in the twentieth century-1904-05, 1965-66 and 1986-87.</a:t>
            </a:r>
            <a:endParaRPr b="1"/>
          </a:p>
          <a:p>
            <a:pPr algn="l" indent="-4064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b="1" lang="en-US"/>
              <a:t>The 1987 drought was known as the drought of the century and had a major impact on one-third of the country.</a:t>
            </a:r>
            <a:endParaRPr b="1"/>
          </a:p>
          <a:p>
            <a:pPr algn="l" indent="-4064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t/>
            </a:r>
            <a:endParaRPr b="1"/>
          </a:p>
        </p:txBody>
      </p:sp>
      <p:pic>
        <p:nvPicPr>
          <p:cNvPr id="2097170" name="Google Shape;129;p5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0477300" y="169325"/>
            <a:ext cx="1608875" cy="973675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7" name="Google Shape;135;p6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0" y="0"/>
            <a:ext cx="12344400" cy="6858000"/>
          </a:xfrm>
          <a:prstGeom prst="rect"/>
          <a:noFill/>
          <a:ln>
            <a:noFill/>
          </a:ln>
        </p:spPr>
      </p:pic>
      <p:pic>
        <p:nvPicPr>
          <p:cNvPr id="2097158" name="Google Shape;136;p6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2">
            <a:alphaModFix/>
          </a:blip>
          <a:srcRect l="0" t="0" r="0" b="0"/>
          <a:stretch>
            <a:fillRect/>
          </a:stretch>
        </p:blipFill>
        <p:spPr>
          <a:xfrm>
            <a:off x="10477300" y="169325"/>
            <a:ext cx="1608875" cy="973675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Google Shape;141;p7"/>
          <p:cNvSpPr txBox="1"/>
          <p:nvPr>
            <p:ph type="body" idx="1"/>
          </p:nvPr>
        </p:nvSpPr>
        <p:spPr>
          <a:xfrm>
            <a:off x="757800" y="4275400"/>
            <a:ext cx="10676400" cy="10851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sz="3800" lang="en-US"/>
              <a:t>Ans: 1986-87</a:t>
            </a:r>
            <a:endParaRPr b="1" sz="3800"/>
          </a:p>
        </p:txBody>
      </p:sp>
      <p:sp>
        <p:nvSpPr>
          <p:cNvPr id="1048605" name="Google Shape;142;p7"/>
          <p:cNvSpPr txBox="1"/>
          <p:nvPr>
            <p:ph type="title"/>
          </p:nvPr>
        </p:nvSpPr>
        <p:spPr>
          <a:xfrm>
            <a:off x="838200" y="661875"/>
            <a:ext cx="10515600" cy="9255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sz="3900" lang="en-US">
                <a:solidFill>
                  <a:srgbClr val="FF0000"/>
                </a:solidFill>
              </a:rPr>
              <a:t>Q1. The drought of the century in the history of  India occurred in ___year</a:t>
            </a:r>
            <a:r>
              <a:rPr b="1" sz="2500" lang="en-US">
                <a:solidFill>
                  <a:srgbClr val="FF0000"/>
                </a:solidFill>
              </a:rPr>
              <a:t>.</a:t>
            </a:r>
            <a:endParaRPr b="1" sz="3900">
              <a:solidFill>
                <a:srgbClr val="FF0000"/>
              </a:solidFill>
            </a:endParaRPr>
          </a:p>
        </p:txBody>
      </p:sp>
      <p:pic>
        <p:nvPicPr>
          <p:cNvPr id="2097156" name="Google Shape;143;p7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0477300" y="245525"/>
            <a:ext cx="1608875" cy="973675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Google Shape;148;p8"/>
          <p:cNvSpPr txBox="1"/>
          <p:nvPr>
            <p:ph type="body" idx="1"/>
          </p:nvPr>
        </p:nvSpPr>
        <p:spPr>
          <a:xfrm>
            <a:off x="757800" y="4275400"/>
            <a:ext cx="10676400" cy="10851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sz="3800" lang="en-US"/>
              <a:t>Ans:  Lack of rainfall</a:t>
            </a:r>
            <a:endParaRPr b="1" sz="3800"/>
          </a:p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sz="3800" lang="en-US"/>
              <a:t>Hot Dry winds</a:t>
            </a:r>
            <a:endParaRPr b="1" sz="3800"/>
          </a:p>
          <a:p>
            <a:pPr algn="l"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800"/>
          </a:p>
        </p:txBody>
      </p:sp>
      <p:sp>
        <p:nvSpPr>
          <p:cNvPr id="1048595" name="Google Shape;149;p8"/>
          <p:cNvSpPr txBox="1"/>
          <p:nvPr>
            <p:ph type="title"/>
          </p:nvPr>
        </p:nvSpPr>
        <p:spPr>
          <a:xfrm>
            <a:off x="838200" y="808975"/>
            <a:ext cx="10515600" cy="19674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500">
              <a:solidFill>
                <a:srgbClr val="FF0000"/>
              </a:solidFill>
            </a:endParaRPr>
          </a:p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sz="3500" lang="en-US">
                <a:solidFill>
                  <a:srgbClr val="FF0000"/>
                </a:solidFill>
              </a:rPr>
              <a:t>Q2.Write two causes of drought. .</a:t>
            </a:r>
            <a:endParaRPr b="1" sz="3500">
              <a:solidFill>
                <a:srgbClr val="FF0000"/>
              </a:solidFill>
            </a:endParaRPr>
          </a:p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500">
              <a:solidFill>
                <a:srgbClr val="FF0000"/>
              </a:solidFill>
            </a:endParaRPr>
          </a:p>
          <a:p>
            <a:pPr algn="l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3500">
              <a:solidFill>
                <a:srgbClr val="FF0000"/>
              </a:solidFill>
            </a:endParaRPr>
          </a:p>
        </p:txBody>
      </p:sp>
      <p:pic>
        <p:nvPicPr>
          <p:cNvPr id="2097154" name="Google Shape;150;p8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0477300" y="169325"/>
            <a:ext cx="1608875" cy="973675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Google Shape;155;p9"/>
          <p:cNvSpPr txBox="1"/>
          <p:nvPr>
            <p:ph type="body" idx="1"/>
          </p:nvPr>
        </p:nvSpPr>
        <p:spPr>
          <a:xfrm>
            <a:off x="838200" y="1293225"/>
            <a:ext cx="10676400" cy="4914900"/>
          </a:xfrm>
          <a:prstGeom prst="rect"/>
          <a:noFill/>
          <a:ln>
            <a:noFill/>
          </a:ln>
        </p:spPr>
        <p:txBody>
          <a:bodyPr anchor="t" anchorCtr="0" bIns="45700" lIns="91425" rIns="91425" spcFirstLastPara="1" tIns="45700" wrap="square">
            <a:noAutofit/>
          </a:bodyPr>
          <a:p>
            <a:pPr algn="l" indent="-4191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Font typeface="Calibri"/>
              <a:buChar char="•"/>
            </a:pPr>
            <a:r>
              <a:rPr b="1" lang="en-US"/>
              <a:t>W</a:t>
            </a:r>
            <a:r>
              <a:rPr b="1" lang="en-US"/>
              <a:t>e</a:t>
            </a:r>
            <a:r>
              <a:rPr b="1" lang="en-US"/>
              <a:t> </a:t>
            </a:r>
            <a:r>
              <a:rPr b="1" lang="en-US"/>
              <a:t>g</a:t>
            </a:r>
            <a:r>
              <a:rPr b="1" lang="en-US"/>
              <a:t>e</a:t>
            </a:r>
            <a:r>
              <a:rPr b="1" lang="en-US"/>
              <a:t>n</a:t>
            </a:r>
            <a:r>
              <a:rPr b="1" lang="en-US"/>
              <a:t>e</a:t>
            </a:r>
            <a:r>
              <a:rPr b="1" lang="en-US"/>
              <a:t>r</a:t>
            </a:r>
            <a:r>
              <a:rPr b="1" lang="en-US"/>
              <a:t>ally </a:t>
            </a:r>
            <a:r>
              <a:rPr b="1" lang="en-US"/>
              <a:t>s</a:t>
            </a:r>
            <a:r>
              <a:rPr b="1" lang="en-US"/>
              <a:t>e</a:t>
            </a:r>
            <a:r>
              <a:rPr b="1" lang="en-US"/>
              <a:t>e</a:t>
            </a:r>
            <a:r>
              <a:rPr b="1" lang="en-US"/>
              <a:t> </a:t>
            </a:r>
            <a:r>
              <a:rPr b="1" lang="en-US"/>
              <a:t>t</a:t>
            </a:r>
            <a:r>
              <a:rPr b="1" lang="en-US"/>
              <a:t>h</a:t>
            </a:r>
            <a:r>
              <a:rPr b="1" lang="en-US"/>
              <a:t>e</a:t>
            </a:r>
            <a:r>
              <a:rPr b="1" lang="en-US"/>
              <a:t> </a:t>
            </a:r>
            <a:r>
              <a:rPr b="1" lang="en-US"/>
              <a:t>e</a:t>
            </a:r>
            <a:r>
              <a:rPr b="1" lang="en-US"/>
              <a:t>p</a:t>
            </a:r>
            <a:r>
              <a:rPr b="1" lang="en-US"/>
              <a:t>i</a:t>
            </a:r>
            <a:r>
              <a:rPr b="1" lang="en-US"/>
              <a:t>d</a:t>
            </a:r>
            <a:r>
              <a:rPr b="1" lang="en-US"/>
              <a:t>e</a:t>
            </a:r>
            <a:r>
              <a:rPr b="1" lang="en-US"/>
              <a:t>m</a:t>
            </a:r>
            <a:r>
              <a:rPr b="1" lang="en-US"/>
              <a:t>i</a:t>
            </a:r>
            <a:r>
              <a:rPr b="1" lang="en-US"/>
              <a:t>c</a:t>
            </a:r>
            <a:r>
              <a:rPr b="1" lang="en-US"/>
              <a:t>s</a:t>
            </a:r>
            <a:r>
              <a:rPr b="1" lang="en-US"/>
              <a:t> </a:t>
            </a:r>
            <a:r>
              <a:rPr b="1" lang="en-US"/>
              <a:t>a</a:t>
            </a:r>
            <a:r>
              <a:rPr b="1" lang="en-US"/>
              <a:t>f</a:t>
            </a:r>
            <a:r>
              <a:rPr b="1" lang="en-US"/>
              <a:t>t</a:t>
            </a:r>
            <a:r>
              <a:rPr b="1" lang="en-US"/>
              <a:t>e</a:t>
            </a:r>
            <a:r>
              <a:rPr b="1" lang="en-US"/>
              <a:t>r</a:t>
            </a:r>
            <a:r>
              <a:rPr b="1" lang="en-US"/>
              <a:t> </a:t>
            </a:r>
            <a:r>
              <a:rPr b="1" lang="en-US"/>
              <a:t>a</a:t>
            </a:r>
            <a:r>
              <a:rPr b="1" lang="en-US"/>
              <a:t>n</a:t>
            </a:r>
            <a:r>
              <a:rPr b="1" lang="en-US"/>
              <a:t>y</a:t>
            </a:r>
            <a:r>
              <a:rPr b="1" lang="en-US"/>
              <a:t> </a:t>
            </a:r>
            <a:r>
              <a:rPr b="1" lang="en-US"/>
              <a:t>n</a:t>
            </a:r>
            <a:r>
              <a:rPr b="1" lang="en-US"/>
              <a:t>a</a:t>
            </a:r>
            <a:r>
              <a:rPr b="1" lang="en-US"/>
              <a:t>t</a:t>
            </a:r>
            <a:r>
              <a:rPr b="1" lang="en-US"/>
              <a:t>u</a:t>
            </a:r>
            <a:r>
              <a:rPr b="1" lang="en-US"/>
              <a:t>r</a:t>
            </a:r>
            <a:r>
              <a:rPr b="1" lang="en-US"/>
              <a:t>a</a:t>
            </a:r>
            <a:r>
              <a:rPr b="1" lang="en-US"/>
              <a:t>l</a:t>
            </a:r>
            <a:r>
              <a:rPr b="1" lang="en-US"/>
              <a:t> </a:t>
            </a:r>
            <a:r>
              <a:rPr b="1" lang="en-US"/>
              <a:t>d</a:t>
            </a:r>
            <a:r>
              <a:rPr b="1" lang="en-US"/>
              <a:t>i</a:t>
            </a:r>
            <a:r>
              <a:rPr b="1" lang="en-US"/>
              <a:t>s</a:t>
            </a:r>
            <a:r>
              <a:rPr b="1" lang="en-US"/>
              <a:t>a</a:t>
            </a:r>
            <a:r>
              <a:rPr b="1" lang="en-US"/>
              <a:t>s</a:t>
            </a:r>
            <a:r>
              <a:rPr b="1" lang="en-US"/>
              <a:t>t</a:t>
            </a:r>
            <a:r>
              <a:rPr b="1" lang="en-US"/>
              <a:t>e</a:t>
            </a:r>
            <a:r>
              <a:rPr b="1" lang="en-US"/>
              <a:t>r</a:t>
            </a:r>
            <a:r>
              <a:rPr b="1" lang="en-US"/>
              <a:t>.</a:t>
            </a:r>
            <a:r>
              <a:rPr b="1" lang="en-US"/>
              <a:t>W</a:t>
            </a:r>
            <a:r>
              <a:rPr b="1" lang="en-US"/>
              <a:t>h</a:t>
            </a:r>
            <a:r>
              <a:rPr b="1" lang="en-US"/>
              <a:t>y</a:t>
            </a:r>
            <a:r>
              <a:rPr b="1" lang="en-US"/>
              <a:t>?</a:t>
            </a:r>
            <a:r>
              <a:rPr b="1" lang="en-US"/>
              <a:t> 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8587" name="Google Shape;156;p9"/>
          <p:cNvSpPr txBox="1"/>
          <p:nvPr>
            <p:ph type="title"/>
          </p:nvPr>
        </p:nvSpPr>
        <p:spPr>
          <a:xfrm>
            <a:off x="1120350" y="221650"/>
            <a:ext cx="10515600" cy="925500"/>
          </a:xfrm>
          <a:prstGeom prst="rect"/>
          <a:noFill/>
          <a:ln>
            <a:noFill/>
          </a:ln>
        </p:spPr>
        <p:txBody>
          <a:bodyPr anchor="ctr" anchorCtr="0" bIns="45700" lIns="91425" rIns="91425" spcFirstLastPara="1" tIns="45700" wrap="square">
            <a:noAutofit/>
          </a:bodyPr>
          <a:p>
            <a:pPr algn="ctr" indent="0" lvl="0" mar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sz="3500" lang="en-US">
                <a:solidFill>
                  <a:srgbClr val="FF0000"/>
                </a:solidFill>
              </a:rPr>
              <a:t> </a:t>
            </a:r>
            <a:r>
              <a:rPr b="1" sz="3500" lang="en-US">
                <a:solidFill>
                  <a:srgbClr val="FF0000"/>
                </a:solidFill>
              </a:rPr>
              <a:t>HOMEWORK</a:t>
            </a:r>
            <a:endParaRPr b="1" sz="3500">
              <a:solidFill>
                <a:srgbClr val="FF0000"/>
              </a:solidFill>
            </a:endParaRPr>
          </a:p>
        </p:txBody>
      </p:sp>
      <p:pic>
        <p:nvPicPr>
          <p:cNvPr id="2097152" name="Google Shape;157;p9"/>
          <p:cNvPicPr preferRelativeResize="0">
            <a:picLocks/>
          </p:cNvPicPr>
          <p:nvPr/>
        </p:nvPicPr>
        <p:blipFill rotWithShape="1">
          <a:blip xmlns:r="http://schemas.openxmlformats.org/officeDocument/2006/relationships" r:embed="rId1">
            <a:alphaModFix/>
          </a:blip>
          <a:srcRect l="0" t="0" r="0" b="0"/>
          <a:stretch>
            <a:fillRect/>
          </a:stretch>
        </p:blipFill>
        <p:spPr>
          <a:xfrm>
            <a:off x="10477300" y="169325"/>
            <a:ext cx="1608875" cy="973675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dur="1000"/>
                                        <p:tgtEl>
                                          <p:spTgt spid="10485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vivo 1917</dc:creator>
  <dcterms:created xsi:type="dcterms:W3CDTF">2022-11-11T18:32:44Z</dcterms:created>
  <dcterms:modified xsi:type="dcterms:W3CDTF">2022-11-22T05:57:53Z</dcterms:modified>
</cp:coreProperties>
</file>