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Lst>
  <p:notesMasterIdLst>
    <p:notesMasterId r:id="rId15"/>
  </p:notesMasterIdLst>
  <p:sldIdLst>
    <p:sldId id="257" r:id="rId3"/>
    <p:sldId id="258" r:id="rId4"/>
    <p:sldId id="259" r:id="rId5"/>
    <p:sldId id="260" r:id="rId6"/>
    <p:sldId id="261" r:id="rId7"/>
    <p:sldId id="262" r:id="rId8"/>
    <p:sldId id="263" r:id="rId9"/>
    <p:sldId id="264" r:id="rId10"/>
    <p:sldId id="265" r:id="rId11"/>
    <p:sldId id="266" r:id="rId12"/>
    <p:sldId id="268" r:id="rId13"/>
    <p:sldId id="269" r:id="rId14"/>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9" d="100"/>
          <a:sy n="89" d="100"/>
        </p:scale>
        <p:origin x="846"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1048735"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736"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dewwool.com/types-of-wind/"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048627" name="Google Shape;143;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28" name="Google Shape;144;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100"/>
              <a:buNone/>
            </a:pPr>
            <a:r>
              <a:rPr lang="en" sz="1200">
                <a:latin typeface="Calibri"/>
                <a:ea typeface="Calibri"/>
                <a:cs typeface="Calibri"/>
                <a:sym typeface="Calibri"/>
              </a:rPr>
              <a:t>Activity</a:t>
            </a:r>
            <a:endParaRPr sz="1200">
              <a:latin typeface="Calibri"/>
              <a:ea typeface="Calibri"/>
              <a:cs typeface="Calibri"/>
              <a:sym typeface="Calibri"/>
            </a:endParaRPr>
          </a:p>
          <a:p>
            <a:pPr marL="0" lvl="0" indent="0" algn="l" rtl="0">
              <a:lnSpc>
                <a:spcPct val="115000"/>
              </a:lnSpc>
              <a:spcBef>
                <a:spcPts val="0"/>
              </a:spcBef>
              <a:spcAft>
                <a:spcPts val="0"/>
              </a:spcAft>
              <a:buSzPts val="1100"/>
              <a:buNone/>
            </a:pPr>
            <a:r>
              <a:rPr lang="en" sz="1200">
                <a:latin typeface="Calibri"/>
                <a:ea typeface="Calibri"/>
                <a:cs typeface="Calibri"/>
                <a:sym typeface="Calibri"/>
              </a:rPr>
              <a:t>Class test</a:t>
            </a:r>
            <a:endParaRPr sz="1200">
              <a:latin typeface="Calibri"/>
              <a:ea typeface="Calibri"/>
              <a:cs typeface="Calibri"/>
              <a:sym typeface="Calibri"/>
            </a:endParaRPr>
          </a:p>
          <a:p>
            <a:pPr marL="0" lvl="0" indent="0" algn="l" rtl="0">
              <a:lnSpc>
                <a:spcPct val="115000"/>
              </a:lnSpc>
              <a:spcBef>
                <a:spcPts val="0"/>
              </a:spcBef>
              <a:spcAft>
                <a:spcPts val="0"/>
              </a:spcAft>
              <a:buSzPts val="1100"/>
              <a:buNone/>
            </a:pPr>
            <a:r>
              <a:rPr lang="en" sz="1200">
                <a:latin typeface="Calibri"/>
                <a:ea typeface="Calibri"/>
                <a:cs typeface="Calibri"/>
                <a:sym typeface="Calibri"/>
              </a:rPr>
              <a:t>Learn the Q &amp; A</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1048636" name="Google Shape;211;g10e747c4cf2_0_174: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50800" marR="50800" lvl="0" indent="0" algn="l" rtl="0">
              <a:lnSpc>
                <a:spcPct val="120000"/>
              </a:lnSpc>
              <a:spcBef>
                <a:spcPts val="0"/>
              </a:spcBef>
              <a:spcAft>
                <a:spcPts val="0"/>
              </a:spcAft>
              <a:buSzPts val="1100"/>
              <a:buNone/>
            </a:pPr>
            <a:endParaRPr sz="1350">
              <a:solidFill>
                <a:schemeClr val="dk1"/>
              </a:solidFill>
              <a:highlight>
                <a:srgbClr val="EFEFEF"/>
              </a:highlight>
            </a:endParaRPr>
          </a:p>
        </p:txBody>
      </p:sp>
      <p:sp>
        <p:nvSpPr>
          <p:cNvPr id="1048637" name="Google Shape;212;g10e747c4cf2_0_17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1048640" name="Google Shape;219;p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419100" algn="l" rtl="0">
              <a:lnSpc>
                <a:spcPct val="100000"/>
              </a:lnSpc>
              <a:spcBef>
                <a:spcPts val="0"/>
              </a:spcBef>
              <a:spcAft>
                <a:spcPts val="0"/>
              </a:spcAft>
              <a:buSzPts val="3000"/>
              <a:buAutoNum type="arabicPeriod"/>
            </a:pPr>
            <a:endParaRPr sz="3000" b="1"/>
          </a:p>
        </p:txBody>
      </p:sp>
      <p:sp>
        <p:nvSpPr>
          <p:cNvPr id="1048641" name="Google Shape;220;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1048643" name="Google Shape;226;p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44" name="Google Shape;227;p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Calibri"/>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048616" name="Google Shape;152;p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SzPts val="1100"/>
              <a:buNone/>
            </a:pPr>
            <a:r>
              <a:rPr lang="en" sz="1450">
                <a:solidFill>
                  <a:schemeClr val="dk1"/>
                </a:solidFill>
                <a:latin typeface="Calibri"/>
                <a:ea typeface="Calibri"/>
                <a:cs typeface="Calibri"/>
                <a:sym typeface="Calibri"/>
              </a:rPr>
              <a:t>Air is something that we can only feel and cannot touch. We can breathe air but cannot eat it or taste it. Air is completely invisible. It plays the most important part of our life that is being essential for breathing.Air is a mixture of different gases like oxygen, nitrogen, water vapor, carbon dioxide, etc. Air itself exists in gaseous form. We can feel the movement of air in the form of </a:t>
            </a:r>
            <a:r>
              <a:rPr lang="en" sz="1450">
                <a:solidFill>
                  <a:schemeClr val="dk1"/>
                </a:solidFill>
                <a:uFill>
                  <a:noFill/>
                </a:uFill>
                <a:latin typeface="Calibri"/>
                <a:ea typeface="Calibri"/>
                <a:cs typeface="Calibri"/>
                <a:sym typeface="Calibri"/>
                <a:hlinkClick r:id="rId3"/>
              </a:rPr>
              <a:t>wind</a:t>
            </a:r>
            <a:r>
              <a:rPr lang="en" sz="1450">
                <a:solidFill>
                  <a:schemeClr val="dk1"/>
                </a:solidFill>
                <a:latin typeface="Calibri"/>
                <a:ea typeface="Calibri"/>
                <a:cs typeface="Calibri"/>
                <a:sym typeface="Calibri"/>
              </a:rPr>
              <a:t>. You can feel the wind as you travel in a vehicle or stand near a coastline. Air can be stored and is very vital for our breathing. Life does not exist in outer space due to the absence of air. The atmosphere of the earth contains air. Different types of gases are present in the air. Air does not have any color of its own it is transparent. It neither has any smell of its own. But sometimes some gases mix with air to give us a good or bad smell. Air can only be felt like the wind. It cannot be seen or tasted but can be breathed. The air that goes into our body carries in oxygen and the air that comes out carries out carbon dioxide gas. Air consists of a number of gases like nitrogen, oxygen, water vapor, argon, carbon dioxide, etc. The compositions might vary according to local conditions like volcanic eruptions, factories, and other human activities. Particles of airflow in all directions and force are exerted which is called pressure. The closer we get to earth the atmospheric pressure increases due to the weight of air particles. Air, when blown, fills up the empty space therefore they occupy space. There is a misconception that air might be a massless object. But, the air has weight and due to the gravitational pull of Earth, the air present at the surface of the Earth is denser than at high altitudes. That is why you find it difficult to breathe at higher altitudes. About 78% of nitrogen is present in the air. It is a very vital component of air. It is inert in nature which is why it doesn’t affect us even though most of the air we breathe is nitrogen. It is a very important component for plants and is fixated and recycled. If air does not have nitrogen, then oxygen will burn everything, that’s one big blessing of nitrogen in the air. About 21% of oxygen is present in the air. It is a vital component for sustaining life on planet Earth. The rest of air is covered by other minor gases like carbon dioxide, neon, helium, krypton, hydrogen, argon and small amounts of xenon gas.</a:t>
            </a:r>
            <a:endParaRPr sz="3000" b="1"/>
          </a:p>
        </p:txBody>
      </p:sp>
      <p:sp>
        <p:nvSpPr>
          <p:cNvPr id="1048617" name="Google Shape;15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8"/>
        <p:cNvGrpSpPr/>
        <p:nvPr/>
      </p:nvGrpSpPr>
      <p:grpSpPr>
        <a:xfrm>
          <a:off x="0" y="0"/>
          <a:ext cx="0" cy="0"/>
          <a:chOff x="0" y="0"/>
          <a:chExt cx="0" cy="0"/>
        </a:xfrm>
      </p:grpSpPr>
      <p:sp>
        <p:nvSpPr>
          <p:cNvPr id="1048608" name="Google Shape;159;g10e747c4cf2_0_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9" name="Google Shape;160;g10e747c4cf2_0_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048599" name="Google Shape;167;g10da75f1475_0_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0" name="Google Shape;168;g10da75f1475_0_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3"/>
        <p:cNvGrpSpPr/>
        <p:nvPr/>
      </p:nvGrpSpPr>
      <p:grpSpPr>
        <a:xfrm>
          <a:off x="0" y="0"/>
          <a:ext cx="0" cy="0"/>
          <a:chOff x="0" y="0"/>
          <a:chExt cx="0" cy="0"/>
        </a:xfrm>
      </p:grpSpPr>
      <p:sp>
        <p:nvSpPr>
          <p:cNvPr id="1048588" name="Google Shape;174;g11034064ab0_0_9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419100" algn="l" rtl="0">
              <a:lnSpc>
                <a:spcPct val="100000"/>
              </a:lnSpc>
              <a:spcBef>
                <a:spcPts val="0"/>
              </a:spcBef>
              <a:spcAft>
                <a:spcPts val="0"/>
              </a:spcAft>
              <a:buSzPts val="3000"/>
              <a:buAutoNum type="arabicPeriod"/>
            </a:pPr>
            <a:endParaRPr sz="3000" b="1"/>
          </a:p>
        </p:txBody>
      </p:sp>
      <p:sp>
        <p:nvSpPr>
          <p:cNvPr id="1048589" name="Google Shape;175;g11034064ab0_0_9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048595" name="Google Shape;181;g10da75f1475_0_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596" name="Google Shape;182;g10da75f1475_0_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048603" name="Google Shape;188;g10da75f1475_0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04" name="Google Shape;189;g10da75f1475_0_2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048612" name="Google Shape;195;g10da75f1475_0_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13" name="Google Shape;196;g10da75f1475_0_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1048631" name="Google Shape;204;g10da75f1475_0_5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8632" name="Google Shape;205;g10da75f1475_0_5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48621" name="Google Shape;10;p21"/>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048622" name="Google Shape;11;p21"/>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048623" name="Google Shape;12;p2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1048716" name="Google Shape;45;p33"/>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1048717" name="Google Shape;46;p33"/>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lvl1pPr>
            <a:lvl2pPr marL="914400" lvl="1" indent="-317500" algn="ctr">
              <a:lnSpc>
                <a:spcPct val="115000"/>
              </a:lnSpc>
              <a:spcBef>
                <a:spcPts val="0"/>
              </a:spcBef>
              <a:spcAft>
                <a:spcPts val="0"/>
              </a:spcAft>
              <a:buSzPts val="1400"/>
              <a:buChar char="○"/>
            </a:lvl2pPr>
            <a:lvl3pPr marL="1371600" lvl="2" indent="-317500" algn="ctr">
              <a:lnSpc>
                <a:spcPct val="115000"/>
              </a:lnSpc>
              <a:spcBef>
                <a:spcPts val="0"/>
              </a:spcBef>
              <a:spcAft>
                <a:spcPts val="0"/>
              </a:spcAft>
              <a:buSzPts val="1400"/>
              <a:buChar char="■"/>
            </a:lvl3pPr>
            <a:lvl4pPr marL="1828800" lvl="3" indent="-317500" algn="ctr">
              <a:lnSpc>
                <a:spcPct val="115000"/>
              </a:lnSpc>
              <a:spcBef>
                <a:spcPts val="0"/>
              </a:spcBef>
              <a:spcAft>
                <a:spcPts val="0"/>
              </a:spcAft>
              <a:buSzPts val="1400"/>
              <a:buChar char="●"/>
            </a:lvl4pPr>
            <a:lvl5pPr marL="2286000" lvl="4" indent="-317500" algn="ctr">
              <a:lnSpc>
                <a:spcPct val="115000"/>
              </a:lnSpc>
              <a:spcBef>
                <a:spcPts val="0"/>
              </a:spcBef>
              <a:spcAft>
                <a:spcPts val="0"/>
              </a:spcAft>
              <a:buSzPts val="1400"/>
              <a:buChar char="○"/>
            </a:lvl5pPr>
            <a:lvl6pPr marL="2743200" lvl="5" indent="-317500" algn="ctr">
              <a:lnSpc>
                <a:spcPct val="115000"/>
              </a:lnSpc>
              <a:spcBef>
                <a:spcPts val="0"/>
              </a:spcBef>
              <a:spcAft>
                <a:spcPts val="0"/>
              </a:spcAft>
              <a:buSzPts val="1400"/>
              <a:buChar char="■"/>
            </a:lvl6pPr>
            <a:lvl7pPr marL="3200400" lvl="6" indent="-317500" algn="ctr">
              <a:lnSpc>
                <a:spcPct val="115000"/>
              </a:lnSpc>
              <a:spcBef>
                <a:spcPts val="0"/>
              </a:spcBef>
              <a:spcAft>
                <a:spcPts val="0"/>
              </a:spcAft>
              <a:buSzPts val="1400"/>
              <a:buChar char="●"/>
            </a:lvl7pPr>
            <a:lvl8pPr marL="3657600" lvl="7" indent="-317500" algn="ctr">
              <a:lnSpc>
                <a:spcPct val="115000"/>
              </a:lnSpc>
              <a:spcBef>
                <a:spcPts val="0"/>
              </a:spcBef>
              <a:spcAft>
                <a:spcPts val="0"/>
              </a:spcAft>
              <a:buSzPts val="1400"/>
              <a:buChar char="○"/>
            </a:lvl8pPr>
            <a:lvl9pPr marL="4114800" lvl="8" indent="-317500" algn="ctr">
              <a:lnSpc>
                <a:spcPct val="115000"/>
              </a:lnSpc>
              <a:spcBef>
                <a:spcPts val="0"/>
              </a:spcBef>
              <a:spcAft>
                <a:spcPts val="0"/>
              </a:spcAft>
              <a:buSzPts val="1400"/>
              <a:buChar char="■"/>
            </a:lvl9pPr>
          </a:lstStyle>
          <a:p>
            <a:endParaRPr/>
          </a:p>
        </p:txBody>
      </p:sp>
      <p:sp>
        <p:nvSpPr>
          <p:cNvPr id="1048718" name="Google Shape;47;p3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1048711" name="Google Shape;49;p3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1048706" name="Google Shape;51;p35"/>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a:lnSpc>
                <a:spcPct val="90000"/>
              </a:lnSpc>
              <a:spcBef>
                <a:spcPts val="0"/>
              </a:spcBef>
              <a:spcAft>
                <a:spcPts val="0"/>
              </a:spcAft>
              <a:buClr>
                <a:schemeClr val="dk1"/>
              </a:buClr>
              <a:buSzPts val="1400"/>
              <a:buNone/>
            </a:lvl1pPr>
            <a:lvl2pPr lvl="1" algn="l">
              <a:lnSpc>
                <a:spcPct val="100000"/>
              </a:lnSpc>
              <a:spcBef>
                <a:spcPts val="0"/>
              </a:spcBef>
              <a:spcAft>
                <a:spcPts val="0"/>
              </a:spcAft>
              <a:buSzPts val="1100"/>
              <a:buNone/>
            </a:lvl2pPr>
            <a:lvl3pPr lvl="2" algn="l">
              <a:lnSpc>
                <a:spcPct val="100000"/>
              </a:lnSpc>
              <a:spcBef>
                <a:spcPts val="0"/>
              </a:spcBef>
              <a:spcAft>
                <a:spcPts val="0"/>
              </a:spcAft>
              <a:buSzPts val="1100"/>
              <a:buNone/>
            </a:lvl3pPr>
            <a:lvl4pPr lvl="3" algn="l">
              <a:lnSpc>
                <a:spcPct val="100000"/>
              </a:lnSpc>
              <a:spcBef>
                <a:spcPts val="0"/>
              </a:spcBef>
              <a:spcAft>
                <a:spcPts val="0"/>
              </a:spcAft>
              <a:buSzPts val="1100"/>
              <a:buNone/>
            </a:lvl4pPr>
            <a:lvl5pPr lvl="4" algn="l">
              <a:lnSpc>
                <a:spcPct val="100000"/>
              </a:lnSpc>
              <a:spcBef>
                <a:spcPts val="0"/>
              </a:spcBef>
              <a:spcAft>
                <a:spcPts val="0"/>
              </a:spcAft>
              <a:buSzPts val="1100"/>
              <a:buNone/>
            </a:lvl5pPr>
            <a:lvl6pPr lvl="5" algn="l">
              <a:lnSpc>
                <a:spcPct val="100000"/>
              </a:lnSpc>
              <a:spcBef>
                <a:spcPts val="0"/>
              </a:spcBef>
              <a:spcAft>
                <a:spcPts val="0"/>
              </a:spcAft>
              <a:buSzPts val="1100"/>
              <a:buNone/>
            </a:lvl6pPr>
            <a:lvl7pPr lvl="6" algn="l">
              <a:lnSpc>
                <a:spcPct val="100000"/>
              </a:lnSpc>
              <a:spcBef>
                <a:spcPts val="0"/>
              </a:spcBef>
              <a:spcAft>
                <a:spcPts val="0"/>
              </a:spcAft>
              <a:buSzPts val="1100"/>
              <a:buNone/>
            </a:lvl7pPr>
            <a:lvl8pPr lvl="7" algn="l">
              <a:lnSpc>
                <a:spcPct val="100000"/>
              </a:lnSpc>
              <a:spcBef>
                <a:spcPts val="0"/>
              </a:spcBef>
              <a:spcAft>
                <a:spcPts val="0"/>
              </a:spcAft>
              <a:buSzPts val="1100"/>
              <a:buNone/>
            </a:lvl8pPr>
            <a:lvl9pPr lvl="8" algn="l">
              <a:lnSpc>
                <a:spcPct val="100000"/>
              </a:lnSpc>
              <a:spcBef>
                <a:spcPts val="0"/>
              </a:spcBef>
              <a:spcAft>
                <a:spcPts val="0"/>
              </a:spcAft>
              <a:buSzPts val="1100"/>
              <a:buNone/>
            </a:lvl9pPr>
          </a:lstStyle>
          <a:p>
            <a:endParaRPr/>
          </a:p>
        </p:txBody>
      </p:sp>
      <p:sp>
        <p:nvSpPr>
          <p:cNvPr id="1048707" name="Google Shape;52;p35"/>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a:lnSpc>
                <a:spcPct val="90000"/>
              </a:lnSpc>
              <a:spcBef>
                <a:spcPts val="800"/>
              </a:spcBef>
              <a:spcAft>
                <a:spcPts val="0"/>
              </a:spcAft>
              <a:buClr>
                <a:schemeClr val="dk1"/>
              </a:buClr>
              <a:buSzPts val="1400"/>
              <a:buChar char="•"/>
            </a:lvl1pPr>
            <a:lvl2pPr marL="914400" lvl="1" indent="-317500" algn="l">
              <a:lnSpc>
                <a:spcPct val="90000"/>
              </a:lnSpc>
              <a:spcBef>
                <a:spcPts val="400"/>
              </a:spcBef>
              <a:spcAft>
                <a:spcPts val="0"/>
              </a:spcAft>
              <a:buClr>
                <a:schemeClr val="dk1"/>
              </a:buClr>
              <a:buSzPts val="1400"/>
              <a:buChar char="•"/>
            </a:lvl2pPr>
            <a:lvl3pPr marL="1371600" lvl="2" indent="-317500" algn="l">
              <a:lnSpc>
                <a:spcPct val="90000"/>
              </a:lnSpc>
              <a:spcBef>
                <a:spcPts val="400"/>
              </a:spcBef>
              <a:spcAft>
                <a:spcPts val="0"/>
              </a:spcAft>
              <a:buClr>
                <a:schemeClr val="dk1"/>
              </a:buClr>
              <a:buSzPts val="1400"/>
              <a:buChar char="•"/>
            </a:lvl3pPr>
            <a:lvl4pPr marL="1828800" lvl="3" indent="-317500" algn="l">
              <a:lnSpc>
                <a:spcPct val="90000"/>
              </a:lnSpc>
              <a:spcBef>
                <a:spcPts val="400"/>
              </a:spcBef>
              <a:spcAft>
                <a:spcPts val="0"/>
              </a:spcAft>
              <a:buClr>
                <a:schemeClr val="dk1"/>
              </a:buClr>
              <a:buSzPts val="1400"/>
              <a:buChar char="•"/>
            </a:lvl4pPr>
            <a:lvl5pPr marL="2286000" lvl="4" indent="-317500" algn="l">
              <a:lnSpc>
                <a:spcPct val="90000"/>
              </a:lnSpc>
              <a:spcBef>
                <a:spcPts val="400"/>
              </a:spcBef>
              <a:spcAft>
                <a:spcPts val="0"/>
              </a:spcAft>
              <a:buClr>
                <a:schemeClr val="dk1"/>
              </a:buClr>
              <a:buSzPts val="1400"/>
              <a:buChar char="•"/>
            </a:lvl5pPr>
            <a:lvl6pPr marL="2743200" lvl="5" indent="-317500" algn="l">
              <a:lnSpc>
                <a:spcPct val="90000"/>
              </a:lnSpc>
              <a:spcBef>
                <a:spcPts val="400"/>
              </a:spcBef>
              <a:spcAft>
                <a:spcPts val="0"/>
              </a:spcAft>
              <a:buClr>
                <a:schemeClr val="dk1"/>
              </a:buClr>
              <a:buSzPts val="1400"/>
              <a:buChar char="•"/>
            </a:lvl6pPr>
            <a:lvl7pPr marL="3200400" lvl="6" indent="-317500" algn="l">
              <a:lnSpc>
                <a:spcPct val="90000"/>
              </a:lnSpc>
              <a:spcBef>
                <a:spcPts val="400"/>
              </a:spcBef>
              <a:spcAft>
                <a:spcPts val="0"/>
              </a:spcAft>
              <a:buClr>
                <a:schemeClr val="dk1"/>
              </a:buClr>
              <a:buSzPts val="1400"/>
              <a:buChar char="•"/>
            </a:lvl7pPr>
            <a:lvl8pPr marL="3657600" lvl="7" indent="-317500" algn="l">
              <a:lnSpc>
                <a:spcPct val="90000"/>
              </a:lnSpc>
              <a:spcBef>
                <a:spcPts val="400"/>
              </a:spcBef>
              <a:spcAft>
                <a:spcPts val="0"/>
              </a:spcAft>
              <a:buClr>
                <a:schemeClr val="dk1"/>
              </a:buClr>
              <a:buSzPts val="1400"/>
              <a:buChar char="•"/>
            </a:lvl8pPr>
            <a:lvl9pPr marL="4114800" lvl="8" indent="-317500" algn="l">
              <a:lnSpc>
                <a:spcPct val="90000"/>
              </a:lnSpc>
              <a:spcBef>
                <a:spcPts val="400"/>
              </a:spcBef>
              <a:spcAft>
                <a:spcPts val="0"/>
              </a:spcAft>
              <a:buClr>
                <a:schemeClr val="dk1"/>
              </a:buClr>
              <a:buSzPts val="1400"/>
              <a:buChar char="•"/>
            </a:lvl9pPr>
          </a:lstStyle>
          <a:p>
            <a:endParaRPr/>
          </a:p>
        </p:txBody>
      </p:sp>
      <p:sp>
        <p:nvSpPr>
          <p:cNvPr id="1048708" name="Google Shape;53;p3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1048709" name="Google Shape;54;p3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100" b="0" i="0" u="none" strike="noStrike" cap="none">
                <a:solidFill>
                  <a:srgbClr val="000000"/>
                </a:solidFill>
                <a:latin typeface="Arial"/>
                <a:ea typeface="Arial"/>
                <a:cs typeface="Arial"/>
                <a:sym typeface="Arial"/>
              </a:defRPr>
            </a:lvl9pPr>
          </a:lstStyle>
          <a:p>
            <a:endParaRPr/>
          </a:p>
        </p:txBody>
      </p:sp>
      <p:sp>
        <p:nvSpPr>
          <p:cNvPr id="1048710" name="Google Shape;55;p3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2"/>
        <p:cNvGrpSpPr/>
        <p:nvPr/>
      </p:nvGrpSpPr>
      <p:grpSpPr>
        <a:xfrm>
          <a:off x="0" y="0"/>
          <a:ext cx="0" cy="0"/>
          <a:chOff x="0" y="0"/>
          <a:chExt cx="0" cy="0"/>
        </a:xfrm>
      </p:grpSpPr>
      <p:sp>
        <p:nvSpPr>
          <p:cNvPr id="1048581" name="Google Shape;63;g11034064ab0_0_104"/>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dk1"/>
              </a:buClr>
              <a:buSzPts val="14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582" name="Google Shape;64;g11034064ab0_0_104"/>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lvl1pPr>
            <a:lvl2pPr marL="914400" lvl="1" indent="-317500" algn="l" rtl="0">
              <a:lnSpc>
                <a:spcPct val="90000"/>
              </a:lnSpc>
              <a:spcBef>
                <a:spcPts val="400"/>
              </a:spcBef>
              <a:spcAft>
                <a:spcPts val="0"/>
              </a:spcAft>
              <a:buClr>
                <a:schemeClr val="dk1"/>
              </a:buClr>
              <a:buSzPts val="1400"/>
              <a:buChar char="•"/>
            </a:lvl2pPr>
            <a:lvl3pPr marL="1371600" lvl="2" indent="-317500" algn="l" rtl="0">
              <a:lnSpc>
                <a:spcPct val="90000"/>
              </a:lnSpc>
              <a:spcBef>
                <a:spcPts val="400"/>
              </a:spcBef>
              <a:spcAft>
                <a:spcPts val="0"/>
              </a:spcAft>
              <a:buClr>
                <a:schemeClr val="dk1"/>
              </a:buClr>
              <a:buSzPts val="1400"/>
              <a:buChar char="•"/>
            </a:lvl3pPr>
            <a:lvl4pPr marL="1828800" lvl="3" indent="-317500" algn="l" rtl="0">
              <a:lnSpc>
                <a:spcPct val="90000"/>
              </a:lnSpc>
              <a:spcBef>
                <a:spcPts val="400"/>
              </a:spcBef>
              <a:spcAft>
                <a:spcPts val="0"/>
              </a:spcAft>
              <a:buClr>
                <a:schemeClr val="dk1"/>
              </a:buClr>
              <a:buSzPts val="1400"/>
              <a:buChar char="•"/>
            </a:lvl4pPr>
            <a:lvl5pPr marL="2286000" lvl="4" indent="-317500" algn="l" rtl="0">
              <a:lnSpc>
                <a:spcPct val="90000"/>
              </a:lnSpc>
              <a:spcBef>
                <a:spcPts val="400"/>
              </a:spcBef>
              <a:spcAft>
                <a:spcPts val="0"/>
              </a:spcAft>
              <a:buClr>
                <a:schemeClr val="dk1"/>
              </a:buClr>
              <a:buSzPts val="1400"/>
              <a:buChar char="•"/>
            </a:lvl5pPr>
            <a:lvl6pPr marL="2743200" lvl="5" indent="-317500" algn="l" rtl="0">
              <a:lnSpc>
                <a:spcPct val="90000"/>
              </a:lnSpc>
              <a:spcBef>
                <a:spcPts val="400"/>
              </a:spcBef>
              <a:spcAft>
                <a:spcPts val="0"/>
              </a:spcAft>
              <a:buClr>
                <a:schemeClr val="dk1"/>
              </a:buClr>
              <a:buSzPts val="1400"/>
              <a:buChar char="•"/>
            </a:lvl6pPr>
            <a:lvl7pPr marL="3200400" lvl="6" indent="-317500" algn="l" rtl="0">
              <a:lnSpc>
                <a:spcPct val="90000"/>
              </a:lnSpc>
              <a:spcBef>
                <a:spcPts val="400"/>
              </a:spcBef>
              <a:spcAft>
                <a:spcPts val="0"/>
              </a:spcAft>
              <a:buClr>
                <a:schemeClr val="dk1"/>
              </a:buClr>
              <a:buSzPts val="1400"/>
              <a:buChar char="•"/>
            </a:lvl7pPr>
            <a:lvl8pPr marL="3657600" lvl="7" indent="-317500" algn="l" rtl="0">
              <a:lnSpc>
                <a:spcPct val="90000"/>
              </a:lnSpc>
              <a:spcBef>
                <a:spcPts val="400"/>
              </a:spcBef>
              <a:spcAft>
                <a:spcPts val="0"/>
              </a:spcAft>
              <a:buClr>
                <a:schemeClr val="dk1"/>
              </a:buClr>
              <a:buSzPts val="1400"/>
              <a:buChar char="•"/>
            </a:lvl8pPr>
            <a:lvl9pPr marL="4114800" lvl="8" indent="-317500" algn="l" rtl="0">
              <a:lnSpc>
                <a:spcPct val="90000"/>
              </a:lnSpc>
              <a:spcBef>
                <a:spcPts val="400"/>
              </a:spcBef>
              <a:spcAft>
                <a:spcPts val="0"/>
              </a:spcAft>
              <a:buClr>
                <a:schemeClr val="dk1"/>
              </a:buClr>
              <a:buSzPts val="1400"/>
              <a:buChar char="•"/>
            </a:lvl9pPr>
          </a:lstStyle>
          <a:p>
            <a:endParaRPr/>
          </a:p>
        </p:txBody>
      </p:sp>
      <p:sp>
        <p:nvSpPr>
          <p:cNvPr id="1048583" name="Google Shape;65;g11034064ab0_0_10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584" name="Google Shape;66;g11034064ab0_0_10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585" name="Google Shape;67;g11034064ab0_0_10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8"/>
        <p:cNvGrpSpPr/>
        <p:nvPr/>
      </p:nvGrpSpPr>
      <p:grpSpPr>
        <a:xfrm>
          <a:off x="0" y="0"/>
          <a:ext cx="0" cy="0"/>
          <a:chOff x="0" y="0"/>
          <a:chExt cx="0" cy="0"/>
        </a:xfrm>
      </p:grpSpPr>
      <p:sp>
        <p:nvSpPr>
          <p:cNvPr id="1048590" name="Google Shape;69;g11034064ab0_0_110"/>
          <p:cNvSpPr txBox="1">
            <a:spLocks noGrp="1"/>
          </p:cNvSpPr>
          <p:nvPr>
            <p:ph type="title"/>
          </p:nvPr>
        </p:nvSpPr>
        <p:spPr>
          <a:xfrm>
            <a:off x="311700" y="445025"/>
            <a:ext cx="8520600" cy="572700"/>
          </a:xfrm>
          <a:prstGeom prst="rect">
            <a:avLst/>
          </a:prstGeom>
          <a:noFill/>
          <a:ln>
            <a:noFill/>
          </a:ln>
        </p:spPr>
        <p:txBody>
          <a:bodyPr spcFirstLastPara="1" wrap="square" lIns="68575" tIns="68575" rIns="68575" bIns="68575" anchor="t" anchorCtr="0">
            <a:noAutofit/>
          </a:bodyPr>
          <a:lstStyle>
            <a:lvl1pPr lvl="0" algn="l" rtl="0">
              <a:lnSpc>
                <a:spcPct val="90000"/>
              </a:lnSpc>
              <a:spcBef>
                <a:spcPts val="0"/>
              </a:spcBef>
              <a:spcAft>
                <a:spcPts val="0"/>
              </a:spcAft>
              <a:buClr>
                <a:schemeClr val="dk1"/>
              </a:buClr>
              <a:buSzPts val="2100"/>
              <a:buFont typeface="Calibri"/>
              <a:buNone/>
            </a:lvl1pPr>
            <a:lvl2pPr lvl="1" algn="l" rtl="0">
              <a:lnSpc>
                <a:spcPct val="100000"/>
              </a:lnSpc>
              <a:spcBef>
                <a:spcPts val="0"/>
              </a:spcBef>
              <a:spcAft>
                <a:spcPts val="0"/>
              </a:spcAft>
              <a:buSzPts val="2100"/>
              <a:buNone/>
            </a:lvl2pPr>
            <a:lvl3pPr lvl="2" algn="l" rtl="0">
              <a:lnSpc>
                <a:spcPct val="100000"/>
              </a:lnSpc>
              <a:spcBef>
                <a:spcPts val="0"/>
              </a:spcBef>
              <a:spcAft>
                <a:spcPts val="0"/>
              </a:spcAft>
              <a:buSzPts val="2100"/>
              <a:buNone/>
            </a:lvl3pPr>
            <a:lvl4pPr lvl="3" algn="l" rtl="0">
              <a:lnSpc>
                <a:spcPct val="100000"/>
              </a:lnSpc>
              <a:spcBef>
                <a:spcPts val="0"/>
              </a:spcBef>
              <a:spcAft>
                <a:spcPts val="0"/>
              </a:spcAft>
              <a:buSzPts val="2100"/>
              <a:buNone/>
            </a:lvl4pPr>
            <a:lvl5pPr lvl="4" algn="l" rtl="0">
              <a:lnSpc>
                <a:spcPct val="100000"/>
              </a:lnSpc>
              <a:spcBef>
                <a:spcPts val="0"/>
              </a:spcBef>
              <a:spcAft>
                <a:spcPts val="0"/>
              </a:spcAft>
              <a:buSzPts val="2100"/>
              <a:buNone/>
            </a:lvl5pPr>
            <a:lvl6pPr lvl="5" algn="l" rtl="0">
              <a:lnSpc>
                <a:spcPct val="100000"/>
              </a:lnSpc>
              <a:spcBef>
                <a:spcPts val="0"/>
              </a:spcBef>
              <a:spcAft>
                <a:spcPts val="0"/>
              </a:spcAft>
              <a:buSzPts val="2100"/>
              <a:buNone/>
            </a:lvl6pPr>
            <a:lvl7pPr lvl="6" algn="l" rtl="0">
              <a:lnSpc>
                <a:spcPct val="100000"/>
              </a:lnSpc>
              <a:spcBef>
                <a:spcPts val="0"/>
              </a:spcBef>
              <a:spcAft>
                <a:spcPts val="0"/>
              </a:spcAft>
              <a:buSzPts val="2100"/>
              <a:buNone/>
            </a:lvl7pPr>
            <a:lvl8pPr lvl="7" algn="l" rtl="0">
              <a:lnSpc>
                <a:spcPct val="100000"/>
              </a:lnSpc>
              <a:spcBef>
                <a:spcPts val="0"/>
              </a:spcBef>
              <a:spcAft>
                <a:spcPts val="0"/>
              </a:spcAft>
              <a:buSzPts val="2100"/>
              <a:buNone/>
            </a:lvl8pPr>
            <a:lvl9pPr lvl="8" algn="l" rtl="0">
              <a:lnSpc>
                <a:spcPct val="100000"/>
              </a:lnSpc>
              <a:spcBef>
                <a:spcPts val="0"/>
              </a:spcBef>
              <a:spcAft>
                <a:spcPts val="0"/>
              </a:spcAft>
              <a:buSzPts val="2100"/>
              <a:buNone/>
            </a:lvl9pPr>
          </a:lstStyle>
          <a:p>
            <a:endParaRPr/>
          </a:p>
        </p:txBody>
      </p:sp>
      <p:sp>
        <p:nvSpPr>
          <p:cNvPr id="1048591" name="Google Shape;70;g11034064ab0_0_110"/>
          <p:cNvSpPr txBox="1">
            <a:spLocks noGrp="1"/>
          </p:cNvSpPr>
          <p:nvPr>
            <p:ph type="body" idx="1"/>
          </p:nvPr>
        </p:nvSpPr>
        <p:spPr>
          <a:xfrm>
            <a:off x="311700" y="1152475"/>
            <a:ext cx="8520600" cy="3416400"/>
          </a:xfrm>
          <a:prstGeom prst="rect">
            <a:avLst/>
          </a:prstGeom>
          <a:noFill/>
          <a:ln>
            <a:noFill/>
          </a:ln>
        </p:spPr>
        <p:txBody>
          <a:bodyPr spcFirstLastPara="1" wrap="square" lIns="68575" tIns="68575" rIns="68575" bIns="68575" anchor="t" anchorCtr="0">
            <a:noAutofit/>
          </a:bodyPr>
          <a:lstStyle>
            <a:lvl1pPr marL="457200" lvl="0" indent="-317500" algn="l" rtl="0">
              <a:lnSpc>
                <a:spcPct val="90000"/>
              </a:lnSpc>
              <a:spcBef>
                <a:spcPts val="0"/>
              </a:spcBef>
              <a:spcAft>
                <a:spcPts val="0"/>
              </a:spcAft>
              <a:buClr>
                <a:schemeClr val="dk1"/>
              </a:buClr>
              <a:buSzPts val="1400"/>
              <a:buChar char="●"/>
            </a:lvl1pPr>
            <a:lvl2pPr marL="914400" lvl="1" indent="-298450" algn="l" rtl="0">
              <a:lnSpc>
                <a:spcPct val="90000"/>
              </a:lnSpc>
              <a:spcBef>
                <a:spcPts val="1600"/>
              </a:spcBef>
              <a:spcAft>
                <a:spcPts val="0"/>
              </a:spcAft>
              <a:buClr>
                <a:schemeClr val="dk1"/>
              </a:buClr>
              <a:buSzPts val="1100"/>
              <a:buChar char="○"/>
            </a:lvl2pPr>
            <a:lvl3pPr marL="1371600" lvl="2" indent="-298450" algn="l" rtl="0">
              <a:lnSpc>
                <a:spcPct val="90000"/>
              </a:lnSpc>
              <a:spcBef>
                <a:spcPts val="1600"/>
              </a:spcBef>
              <a:spcAft>
                <a:spcPts val="0"/>
              </a:spcAft>
              <a:buClr>
                <a:schemeClr val="dk1"/>
              </a:buClr>
              <a:buSzPts val="1100"/>
              <a:buChar char="■"/>
            </a:lvl3pPr>
            <a:lvl4pPr marL="1828800" lvl="3" indent="-298450" algn="l" rtl="0">
              <a:lnSpc>
                <a:spcPct val="90000"/>
              </a:lnSpc>
              <a:spcBef>
                <a:spcPts val="1600"/>
              </a:spcBef>
              <a:spcAft>
                <a:spcPts val="0"/>
              </a:spcAft>
              <a:buClr>
                <a:schemeClr val="dk1"/>
              </a:buClr>
              <a:buSzPts val="1100"/>
              <a:buChar char="●"/>
            </a:lvl4pPr>
            <a:lvl5pPr marL="2286000" lvl="4" indent="-298450" algn="l" rtl="0">
              <a:lnSpc>
                <a:spcPct val="90000"/>
              </a:lnSpc>
              <a:spcBef>
                <a:spcPts val="1600"/>
              </a:spcBef>
              <a:spcAft>
                <a:spcPts val="0"/>
              </a:spcAft>
              <a:buClr>
                <a:schemeClr val="dk1"/>
              </a:buClr>
              <a:buSzPts val="1100"/>
              <a:buChar char="○"/>
            </a:lvl5pPr>
            <a:lvl6pPr marL="2743200" lvl="5" indent="-298450" algn="l" rtl="0">
              <a:lnSpc>
                <a:spcPct val="90000"/>
              </a:lnSpc>
              <a:spcBef>
                <a:spcPts val="1600"/>
              </a:spcBef>
              <a:spcAft>
                <a:spcPts val="0"/>
              </a:spcAft>
              <a:buClr>
                <a:schemeClr val="dk1"/>
              </a:buClr>
              <a:buSzPts val="1100"/>
              <a:buChar char="■"/>
            </a:lvl6pPr>
            <a:lvl7pPr marL="3200400" lvl="6" indent="-298450" algn="l" rtl="0">
              <a:lnSpc>
                <a:spcPct val="90000"/>
              </a:lnSpc>
              <a:spcBef>
                <a:spcPts val="1600"/>
              </a:spcBef>
              <a:spcAft>
                <a:spcPts val="0"/>
              </a:spcAft>
              <a:buClr>
                <a:schemeClr val="dk1"/>
              </a:buClr>
              <a:buSzPts val="1100"/>
              <a:buChar char="●"/>
            </a:lvl7pPr>
            <a:lvl8pPr marL="3657600" lvl="7" indent="-298450" algn="l" rtl="0">
              <a:lnSpc>
                <a:spcPct val="90000"/>
              </a:lnSpc>
              <a:spcBef>
                <a:spcPts val="1600"/>
              </a:spcBef>
              <a:spcAft>
                <a:spcPts val="0"/>
              </a:spcAft>
              <a:buClr>
                <a:schemeClr val="dk1"/>
              </a:buClr>
              <a:buSzPts val="1100"/>
              <a:buChar char="○"/>
            </a:lvl8pPr>
            <a:lvl9pPr marL="4114800" lvl="8" indent="-298450" algn="l" rtl="0">
              <a:lnSpc>
                <a:spcPct val="90000"/>
              </a:lnSpc>
              <a:spcBef>
                <a:spcPts val="1600"/>
              </a:spcBef>
              <a:spcAft>
                <a:spcPts val="1600"/>
              </a:spcAft>
              <a:buClr>
                <a:schemeClr val="dk1"/>
              </a:buClr>
              <a:buSzPts val="1100"/>
              <a:buChar char="■"/>
            </a:lvl9pPr>
          </a:lstStyle>
          <a:p>
            <a:endParaRPr/>
          </a:p>
        </p:txBody>
      </p:sp>
      <p:sp>
        <p:nvSpPr>
          <p:cNvPr id="1048592" name="Google Shape;71;g11034064ab0_0_110"/>
          <p:cNvSpPr txBox="1">
            <a:spLocks noGrp="1"/>
          </p:cNvSpPr>
          <p:nvPr>
            <p:ph type="sldNum" idx="12"/>
          </p:nvPr>
        </p:nvSpPr>
        <p:spPr>
          <a:xfrm>
            <a:off x="8472458" y="4663217"/>
            <a:ext cx="548700" cy="393600"/>
          </a:xfrm>
          <a:prstGeom prst="rect">
            <a:avLst/>
          </a:prstGeom>
          <a:noFill/>
          <a:ln>
            <a:noFill/>
          </a:ln>
        </p:spPr>
        <p:txBody>
          <a:bodyPr spcFirstLastPara="1" wrap="square" lIns="68575" tIns="68575" rIns="68575" bIns="68575" anchor="ctr" anchorCtr="0">
            <a:noAutofit/>
          </a:bodyPr>
          <a:lstStyle>
            <a:lvl1pPr marL="0" marR="0" lvl="0"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888888"/>
              </a:buClr>
              <a:buSzPts val="900"/>
              <a:buFont typeface="Calibri"/>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2"/>
        <p:cNvGrpSpPr/>
        <p:nvPr/>
      </p:nvGrpSpPr>
      <p:grpSpPr>
        <a:xfrm>
          <a:off x="0" y="0"/>
          <a:ext cx="0" cy="0"/>
          <a:chOff x="0" y="0"/>
          <a:chExt cx="0" cy="0"/>
        </a:xfrm>
      </p:grpSpPr>
      <p:sp>
        <p:nvSpPr>
          <p:cNvPr id="1048670" name="Google Shape;73;g11034064ab0_0_114"/>
          <p:cNvSpPr txBox="1">
            <a:spLocks noGrp="1"/>
          </p:cNvSpPr>
          <p:nvPr>
            <p:ph type="title"/>
          </p:nvPr>
        </p:nvSpPr>
        <p:spPr>
          <a:xfrm>
            <a:off x="623888" y="1282304"/>
            <a:ext cx="7886700" cy="21396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dk1"/>
              </a:buClr>
              <a:buSzPts val="4500"/>
              <a:buFont typeface="Calibri"/>
              <a:buNone/>
              <a:defRPr sz="4500"/>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71" name="Google Shape;74;g11034064ab0_0_114"/>
          <p:cNvSpPr txBox="1">
            <a:spLocks noGrp="1"/>
          </p:cNvSpPr>
          <p:nvPr>
            <p:ph type="body" idx="1"/>
          </p:nvPr>
        </p:nvSpPr>
        <p:spPr>
          <a:xfrm>
            <a:off x="623888" y="3442097"/>
            <a:ext cx="7886700" cy="11253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rgbClr val="888888"/>
              </a:buClr>
              <a:buSzPts val="1800"/>
              <a:buNone/>
              <a:defRPr sz="1800">
                <a:solidFill>
                  <a:srgbClr val="888888"/>
                </a:solidFill>
              </a:defRPr>
            </a:lvl1pPr>
            <a:lvl2pPr marL="914400" lvl="1" indent="-228600" algn="l" rtl="0">
              <a:lnSpc>
                <a:spcPct val="90000"/>
              </a:lnSpc>
              <a:spcBef>
                <a:spcPts val="400"/>
              </a:spcBef>
              <a:spcAft>
                <a:spcPts val="0"/>
              </a:spcAft>
              <a:buClr>
                <a:srgbClr val="888888"/>
              </a:buClr>
              <a:buSzPts val="1500"/>
              <a:buNone/>
              <a:defRPr sz="1500">
                <a:solidFill>
                  <a:srgbClr val="888888"/>
                </a:solidFill>
              </a:defRPr>
            </a:lvl2pPr>
            <a:lvl3pPr marL="1371600" lvl="2" indent="-228600" algn="l" rtl="0">
              <a:lnSpc>
                <a:spcPct val="90000"/>
              </a:lnSpc>
              <a:spcBef>
                <a:spcPts val="400"/>
              </a:spcBef>
              <a:spcAft>
                <a:spcPts val="0"/>
              </a:spcAft>
              <a:buClr>
                <a:srgbClr val="888888"/>
              </a:buClr>
              <a:buSzPts val="1400"/>
              <a:buNone/>
              <a:defRPr sz="1400">
                <a:solidFill>
                  <a:srgbClr val="888888"/>
                </a:solidFill>
              </a:defRPr>
            </a:lvl3pPr>
            <a:lvl4pPr marL="1828800" lvl="3" indent="-228600" algn="l" rtl="0">
              <a:lnSpc>
                <a:spcPct val="90000"/>
              </a:lnSpc>
              <a:spcBef>
                <a:spcPts val="400"/>
              </a:spcBef>
              <a:spcAft>
                <a:spcPts val="0"/>
              </a:spcAft>
              <a:buClr>
                <a:srgbClr val="888888"/>
              </a:buClr>
              <a:buSzPts val="1200"/>
              <a:buNone/>
              <a:defRPr sz="1200">
                <a:solidFill>
                  <a:srgbClr val="888888"/>
                </a:solidFill>
              </a:defRPr>
            </a:lvl4pPr>
            <a:lvl5pPr marL="2286000" lvl="4" indent="-228600" algn="l" rtl="0">
              <a:lnSpc>
                <a:spcPct val="90000"/>
              </a:lnSpc>
              <a:spcBef>
                <a:spcPts val="400"/>
              </a:spcBef>
              <a:spcAft>
                <a:spcPts val="0"/>
              </a:spcAft>
              <a:buClr>
                <a:srgbClr val="888888"/>
              </a:buClr>
              <a:buSzPts val="1200"/>
              <a:buNone/>
              <a:defRPr sz="1200">
                <a:solidFill>
                  <a:srgbClr val="888888"/>
                </a:solidFill>
              </a:defRPr>
            </a:lvl5pPr>
            <a:lvl6pPr marL="2743200" lvl="5" indent="-228600" algn="l" rtl="0">
              <a:lnSpc>
                <a:spcPct val="90000"/>
              </a:lnSpc>
              <a:spcBef>
                <a:spcPts val="400"/>
              </a:spcBef>
              <a:spcAft>
                <a:spcPts val="0"/>
              </a:spcAft>
              <a:buClr>
                <a:srgbClr val="888888"/>
              </a:buClr>
              <a:buSzPts val="1200"/>
              <a:buNone/>
              <a:defRPr sz="1200">
                <a:solidFill>
                  <a:srgbClr val="888888"/>
                </a:solidFill>
              </a:defRPr>
            </a:lvl6pPr>
            <a:lvl7pPr marL="3200400" lvl="6" indent="-228600" algn="l" rtl="0">
              <a:lnSpc>
                <a:spcPct val="90000"/>
              </a:lnSpc>
              <a:spcBef>
                <a:spcPts val="400"/>
              </a:spcBef>
              <a:spcAft>
                <a:spcPts val="0"/>
              </a:spcAft>
              <a:buClr>
                <a:srgbClr val="888888"/>
              </a:buClr>
              <a:buSzPts val="1200"/>
              <a:buNone/>
              <a:defRPr sz="1200">
                <a:solidFill>
                  <a:srgbClr val="888888"/>
                </a:solidFill>
              </a:defRPr>
            </a:lvl7pPr>
            <a:lvl8pPr marL="3657600" lvl="7" indent="-228600" algn="l" rtl="0">
              <a:lnSpc>
                <a:spcPct val="90000"/>
              </a:lnSpc>
              <a:spcBef>
                <a:spcPts val="400"/>
              </a:spcBef>
              <a:spcAft>
                <a:spcPts val="0"/>
              </a:spcAft>
              <a:buClr>
                <a:srgbClr val="888888"/>
              </a:buClr>
              <a:buSzPts val="1200"/>
              <a:buNone/>
              <a:defRPr sz="1200">
                <a:solidFill>
                  <a:srgbClr val="888888"/>
                </a:solidFill>
              </a:defRPr>
            </a:lvl8pPr>
            <a:lvl9pPr marL="4114800" lvl="8" indent="-228600" algn="l" rtl="0">
              <a:lnSpc>
                <a:spcPct val="90000"/>
              </a:lnSpc>
              <a:spcBef>
                <a:spcPts val="400"/>
              </a:spcBef>
              <a:spcAft>
                <a:spcPts val="0"/>
              </a:spcAft>
              <a:buClr>
                <a:srgbClr val="888888"/>
              </a:buClr>
              <a:buSzPts val="1200"/>
              <a:buNone/>
              <a:defRPr sz="1200">
                <a:solidFill>
                  <a:srgbClr val="888888"/>
                </a:solidFill>
              </a:defRPr>
            </a:lvl9pPr>
          </a:lstStyle>
          <a:p>
            <a:endParaRPr/>
          </a:p>
        </p:txBody>
      </p:sp>
      <p:sp>
        <p:nvSpPr>
          <p:cNvPr id="1048672" name="Google Shape;75;g11034064ab0_0_114"/>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73" name="Google Shape;76;g11034064ab0_0_114"/>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74" name="Google Shape;77;g11034064ab0_0_114"/>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78"/>
        <p:cNvGrpSpPr/>
        <p:nvPr/>
      </p:nvGrpSpPr>
      <p:grpSpPr>
        <a:xfrm>
          <a:off x="0" y="0"/>
          <a:ext cx="0" cy="0"/>
          <a:chOff x="0" y="0"/>
          <a:chExt cx="0" cy="0"/>
        </a:xfrm>
      </p:grpSpPr>
      <p:sp>
        <p:nvSpPr>
          <p:cNvPr id="1048698" name="Google Shape;79;g11034064ab0_0_120"/>
          <p:cNvSpPr txBox="1">
            <a:spLocks noGrp="1"/>
          </p:cNvSpPr>
          <p:nvPr>
            <p:ph type="ctrTitle"/>
          </p:nvPr>
        </p:nvSpPr>
        <p:spPr>
          <a:xfrm>
            <a:off x="1143000" y="841772"/>
            <a:ext cx="6858000" cy="1790700"/>
          </a:xfrm>
          <a:prstGeom prst="rect">
            <a:avLst/>
          </a:prstGeom>
          <a:noFill/>
          <a:ln>
            <a:noFill/>
          </a:ln>
        </p:spPr>
        <p:txBody>
          <a:bodyPr spcFirstLastPara="1" wrap="square" lIns="68575" tIns="34275" rIns="68575" bIns="34275" anchor="b" anchorCtr="0">
            <a:normAutofit/>
          </a:bodyPr>
          <a:lstStyle>
            <a:lvl1pPr lvl="0" algn="ctr" rtl="0">
              <a:lnSpc>
                <a:spcPct val="90000"/>
              </a:lnSpc>
              <a:spcBef>
                <a:spcPts val="0"/>
              </a:spcBef>
              <a:spcAft>
                <a:spcPts val="0"/>
              </a:spcAft>
              <a:buClr>
                <a:schemeClr val="dk1"/>
              </a:buClr>
              <a:buSzPts val="4500"/>
              <a:buFont typeface="Calibri"/>
              <a:buNone/>
              <a:defRPr sz="4500"/>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99" name="Google Shape;80;g11034064ab0_0_120"/>
          <p:cNvSpPr txBox="1">
            <a:spLocks noGrp="1"/>
          </p:cNvSpPr>
          <p:nvPr>
            <p:ph type="subTitle" idx="1"/>
          </p:nvPr>
        </p:nvSpPr>
        <p:spPr>
          <a:xfrm>
            <a:off x="1143000" y="2701528"/>
            <a:ext cx="6858000" cy="1241700"/>
          </a:xfrm>
          <a:prstGeom prst="rect">
            <a:avLst/>
          </a:prstGeom>
          <a:noFill/>
          <a:ln>
            <a:noFill/>
          </a:ln>
        </p:spPr>
        <p:txBody>
          <a:bodyPr spcFirstLastPara="1" wrap="square" lIns="68575" tIns="34275" rIns="68575" bIns="34275" anchor="t" anchorCtr="0">
            <a:normAutofit/>
          </a:bodyPr>
          <a:lstStyle>
            <a:lvl1pPr lvl="0" algn="ctr" rtl="0">
              <a:lnSpc>
                <a:spcPct val="90000"/>
              </a:lnSpc>
              <a:spcBef>
                <a:spcPts val="800"/>
              </a:spcBef>
              <a:spcAft>
                <a:spcPts val="0"/>
              </a:spcAft>
              <a:buClr>
                <a:schemeClr val="dk1"/>
              </a:buClr>
              <a:buSzPts val="1800"/>
              <a:buNone/>
              <a:defRPr sz="1800"/>
            </a:lvl1pPr>
            <a:lvl2pPr lvl="1" algn="ctr" rtl="0">
              <a:lnSpc>
                <a:spcPct val="90000"/>
              </a:lnSpc>
              <a:spcBef>
                <a:spcPts val="400"/>
              </a:spcBef>
              <a:spcAft>
                <a:spcPts val="0"/>
              </a:spcAft>
              <a:buClr>
                <a:schemeClr val="dk1"/>
              </a:buClr>
              <a:buSzPts val="1500"/>
              <a:buNone/>
              <a:defRPr sz="1500"/>
            </a:lvl2pPr>
            <a:lvl3pPr lvl="2" algn="ctr" rtl="0">
              <a:lnSpc>
                <a:spcPct val="90000"/>
              </a:lnSpc>
              <a:spcBef>
                <a:spcPts val="400"/>
              </a:spcBef>
              <a:spcAft>
                <a:spcPts val="0"/>
              </a:spcAft>
              <a:buClr>
                <a:schemeClr val="dk1"/>
              </a:buClr>
              <a:buSzPts val="1400"/>
              <a:buNone/>
              <a:defRPr sz="1400"/>
            </a:lvl3pPr>
            <a:lvl4pPr lvl="3" algn="ctr" rtl="0">
              <a:lnSpc>
                <a:spcPct val="90000"/>
              </a:lnSpc>
              <a:spcBef>
                <a:spcPts val="400"/>
              </a:spcBef>
              <a:spcAft>
                <a:spcPts val="0"/>
              </a:spcAft>
              <a:buClr>
                <a:schemeClr val="dk1"/>
              </a:buClr>
              <a:buSzPts val="1200"/>
              <a:buNone/>
              <a:defRPr sz="1200"/>
            </a:lvl4pPr>
            <a:lvl5pPr lvl="4" algn="ctr" rtl="0">
              <a:lnSpc>
                <a:spcPct val="90000"/>
              </a:lnSpc>
              <a:spcBef>
                <a:spcPts val="400"/>
              </a:spcBef>
              <a:spcAft>
                <a:spcPts val="0"/>
              </a:spcAft>
              <a:buClr>
                <a:schemeClr val="dk1"/>
              </a:buClr>
              <a:buSzPts val="1200"/>
              <a:buNone/>
              <a:defRPr sz="1200"/>
            </a:lvl5pPr>
            <a:lvl6pPr lvl="5" algn="ctr" rtl="0">
              <a:lnSpc>
                <a:spcPct val="90000"/>
              </a:lnSpc>
              <a:spcBef>
                <a:spcPts val="400"/>
              </a:spcBef>
              <a:spcAft>
                <a:spcPts val="0"/>
              </a:spcAft>
              <a:buClr>
                <a:schemeClr val="dk1"/>
              </a:buClr>
              <a:buSzPts val="1200"/>
              <a:buNone/>
              <a:defRPr sz="1200"/>
            </a:lvl6pPr>
            <a:lvl7pPr lvl="6" algn="ctr" rtl="0">
              <a:lnSpc>
                <a:spcPct val="90000"/>
              </a:lnSpc>
              <a:spcBef>
                <a:spcPts val="400"/>
              </a:spcBef>
              <a:spcAft>
                <a:spcPts val="0"/>
              </a:spcAft>
              <a:buClr>
                <a:schemeClr val="dk1"/>
              </a:buClr>
              <a:buSzPts val="1200"/>
              <a:buNone/>
              <a:defRPr sz="1200"/>
            </a:lvl7pPr>
            <a:lvl8pPr lvl="7" algn="ctr" rtl="0">
              <a:lnSpc>
                <a:spcPct val="90000"/>
              </a:lnSpc>
              <a:spcBef>
                <a:spcPts val="400"/>
              </a:spcBef>
              <a:spcAft>
                <a:spcPts val="0"/>
              </a:spcAft>
              <a:buClr>
                <a:schemeClr val="dk1"/>
              </a:buClr>
              <a:buSzPts val="1200"/>
              <a:buNone/>
              <a:defRPr sz="1200"/>
            </a:lvl8pPr>
            <a:lvl9pPr lvl="8" algn="ctr" rtl="0">
              <a:lnSpc>
                <a:spcPct val="90000"/>
              </a:lnSpc>
              <a:spcBef>
                <a:spcPts val="400"/>
              </a:spcBef>
              <a:spcAft>
                <a:spcPts val="0"/>
              </a:spcAft>
              <a:buClr>
                <a:schemeClr val="dk1"/>
              </a:buClr>
              <a:buSzPts val="1200"/>
              <a:buNone/>
              <a:defRPr sz="1200"/>
            </a:lvl9pPr>
          </a:lstStyle>
          <a:p>
            <a:endParaRPr/>
          </a:p>
        </p:txBody>
      </p:sp>
      <p:sp>
        <p:nvSpPr>
          <p:cNvPr id="1048700" name="Google Shape;81;g11034064ab0_0_120"/>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701" name="Google Shape;82;g11034064ab0_0_120"/>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702" name="Google Shape;83;g11034064ab0_0_120"/>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84"/>
        <p:cNvGrpSpPr/>
        <p:nvPr/>
      </p:nvGrpSpPr>
      <p:grpSpPr>
        <a:xfrm>
          <a:off x="0" y="0"/>
          <a:ext cx="0" cy="0"/>
          <a:chOff x="0" y="0"/>
          <a:chExt cx="0" cy="0"/>
        </a:xfrm>
      </p:grpSpPr>
      <p:sp>
        <p:nvSpPr>
          <p:cNvPr id="1048679" name="Google Shape;85;g11034064ab0_0_126"/>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dk1"/>
              </a:buClr>
              <a:buSzPts val="14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80" name="Google Shape;86;g11034064ab0_0_126"/>
          <p:cNvSpPr txBox="1">
            <a:spLocks noGrp="1"/>
          </p:cNvSpPr>
          <p:nvPr>
            <p:ph type="body" idx="1"/>
          </p:nvPr>
        </p:nvSpPr>
        <p:spPr>
          <a:xfrm>
            <a:off x="6286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lvl1pPr>
            <a:lvl2pPr marL="914400" lvl="1" indent="-317500" algn="l" rtl="0">
              <a:lnSpc>
                <a:spcPct val="90000"/>
              </a:lnSpc>
              <a:spcBef>
                <a:spcPts val="400"/>
              </a:spcBef>
              <a:spcAft>
                <a:spcPts val="0"/>
              </a:spcAft>
              <a:buClr>
                <a:schemeClr val="dk1"/>
              </a:buClr>
              <a:buSzPts val="1400"/>
              <a:buChar char="•"/>
            </a:lvl2pPr>
            <a:lvl3pPr marL="1371600" lvl="2" indent="-317500" algn="l" rtl="0">
              <a:lnSpc>
                <a:spcPct val="90000"/>
              </a:lnSpc>
              <a:spcBef>
                <a:spcPts val="400"/>
              </a:spcBef>
              <a:spcAft>
                <a:spcPts val="0"/>
              </a:spcAft>
              <a:buClr>
                <a:schemeClr val="dk1"/>
              </a:buClr>
              <a:buSzPts val="1400"/>
              <a:buChar char="•"/>
            </a:lvl3pPr>
            <a:lvl4pPr marL="1828800" lvl="3" indent="-317500" algn="l" rtl="0">
              <a:lnSpc>
                <a:spcPct val="90000"/>
              </a:lnSpc>
              <a:spcBef>
                <a:spcPts val="400"/>
              </a:spcBef>
              <a:spcAft>
                <a:spcPts val="0"/>
              </a:spcAft>
              <a:buClr>
                <a:schemeClr val="dk1"/>
              </a:buClr>
              <a:buSzPts val="1400"/>
              <a:buChar char="•"/>
            </a:lvl4pPr>
            <a:lvl5pPr marL="2286000" lvl="4" indent="-317500" algn="l" rtl="0">
              <a:lnSpc>
                <a:spcPct val="90000"/>
              </a:lnSpc>
              <a:spcBef>
                <a:spcPts val="400"/>
              </a:spcBef>
              <a:spcAft>
                <a:spcPts val="0"/>
              </a:spcAft>
              <a:buClr>
                <a:schemeClr val="dk1"/>
              </a:buClr>
              <a:buSzPts val="1400"/>
              <a:buChar char="•"/>
            </a:lvl5pPr>
            <a:lvl6pPr marL="2743200" lvl="5" indent="-317500" algn="l" rtl="0">
              <a:lnSpc>
                <a:spcPct val="90000"/>
              </a:lnSpc>
              <a:spcBef>
                <a:spcPts val="400"/>
              </a:spcBef>
              <a:spcAft>
                <a:spcPts val="0"/>
              </a:spcAft>
              <a:buClr>
                <a:schemeClr val="dk1"/>
              </a:buClr>
              <a:buSzPts val="1400"/>
              <a:buChar char="•"/>
            </a:lvl6pPr>
            <a:lvl7pPr marL="3200400" lvl="6" indent="-317500" algn="l" rtl="0">
              <a:lnSpc>
                <a:spcPct val="90000"/>
              </a:lnSpc>
              <a:spcBef>
                <a:spcPts val="400"/>
              </a:spcBef>
              <a:spcAft>
                <a:spcPts val="0"/>
              </a:spcAft>
              <a:buClr>
                <a:schemeClr val="dk1"/>
              </a:buClr>
              <a:buSzPts val="1400"/>
              <a:buChar char="•"/>
            </a:lvl7pPr>
            <a:lvl8pPr marL="3657600" lvl="7" indent="-317500" algn="l" rtl="0">
              <a:lnSpc>
                <a:spcPct val="90000"/>
              </a:lnSpc>
              <a:spcBef>
                <a:spcPts val="400"/>
              </a:spcBef>
              <a:spcAft>
                <a:spcPts val="0"/>
              </a:spcAft>
              <a:buClr>
                <a:schemeClr val="dk1"/>
              </a:buClr>
              <a:buSzPts val="1400"/>
              <a:buChar char="•"/>
            </a:lvl8pPr>
            <a:lvl9pPr marL="4114800" lvl="8" indent="-317500" algn="l" rtl="0">
              <a:lnSpc>
                <a:spcPct val="90000"/>
              </a:lnSpc>
              <a:spcBef>
                <a:spcPts val="400"/>
              </a:spcBef>
              <a:spcAft>
                <a:spcPts val="0"/>
              </a:spcAft>
              <a:buClr>
                <a:schemeClr val="dk1"/>
              </a:buClr>
              <a:buSzPts val="1400"/>
              <a:buChar char="•"/>
            </a:lvl9pPr>
          </a:lstStyle>
          <a:p>
            <a:endParaRPr/>
          </a:p>
        </p:txBody>
      </p:sp>
      <p:sp>
        <p:nvSpPr>
          <p:cNvPr id="1048681" name="Google Shape;87;g11034064ab0_0_126"/>
          <p:cNvSpPr txBox="1">
            <a:spLocks noGrp="1"/>
          </p:cNvSpPr>
          <p:nvPr>
            <p:ph type="body" idx="2"/>
          </p:nvPr>
        </p:nvSpPr>
        <p:spPr>
          <a:xfrm>
            <a:off x="4629150" y="1369219"/>
            <a:ext cx="38862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lvl1pPr>
            <a:lvl2pPr marL="914400" lvl="1" indent="-317500" algn="l" rtl="0">
              <a:lnSpc>
                <a:spcPct val="90000"/>
              </a:lnSpc>
              <a:spcBef>
                <a:spcPts val="400"/>
              </a:spcBef>
              <a:spcAft>
                <a:spcPts val="0"/>
              </a:spcAft>
              <a:buClr>
                <a:schemeClr val="dk1"/>
              </a:buClr>
              <a:buSzPts val="1400"/>
              <a:buChar char="•"/>
            </a:lvl2pPr>
            <a:lvl3pPr marL="1371600" lvl="2" indent="-317500" algn="l" rtl="0">
              <a:lnSpc>
                <a:spcPct val="90000"/>
              </a:lnSpc>
              <a:spcBef>
                <a:spcPts val="400"/>
              </a:spcBef>
              <a:spcAft>
                <a:spcPts val="0"/>
              </a:spcAft>
              <a:buClr>
                <a:schemeClr val="dk1"/>
              </a:buClr>
              <a:buSzPts val="1400"/>
              <a:buChar char="•"/>
            </a:lvl3pPr>
            <a:lvl4pPr marL="1828800" lvl="3" indent="-317500" algn="l" rtl="0">
              <a:lnSpc>
                <a:spcPct val="90000"/>
              </a:lnSpc>
              <a:spcBef>
                <a:spcPts val="400"/>
              </a:spcBef>
              <a:spcAft>
                <a:spcPts val="0"/>
              </a:spcAft>
              <a:buClr>
                <a:schemeClr val="dk1"/>
              </a:buClr>
              <a:buSzPts val="1400"/>
              <a:buChar char="•"/>
            </a:lvl4pPr>
            <a:lvl5pPr marL="2286000" lvl="4" indent="-317500" algn="l" rtl="0">
              <a:lnSpc>
                <a:spcPct val="90000"/>
              </a:lnSpc>
              <a:spcBef>
                <a:spcPts val="400"/>
              </a:spcBef>
              <a:spcAft>
                <a:spcPts val="0"/>
              </a:spcAft>
              <a:buClr>
                <a:schemeClr val="dk1"/>
              </a:buClr>
              <a:buSzPts val="1400"/>
              <a:buChar char="•"/>
            </a:lvl5pPr>
            <a:lvl6pPr marL="2743200" lvl="5" indent="-317500" algn="l" rtl="0">
              <a:lnSpc>
                <a:spcPct val="90000"/>
              </a:lnSpc>
              <a:spcBef>
                <a:spcPts val="400"/>
              </a:spcBef>
              <a:spcAft>
                <a:spcPts val="0"/>
              </a:spcAft>
              <a:buClr>
                <a:schemeClr val="dk1"/>
              </a:buClr>
              <a:buSzPts val="1400"/>
              <a:buChar char="•"/>
            </a:lvl6pPr>
            <a:lvl7pPr marL="3200400" lvl="6" indent="-317500" algn="l" rtl="0">
              <a:lnSpc>
                <a:spcPct val="90000"/>
              </a:lnSpc>
              <a:spcBef>
                <a:spcPts val="400"/>
              </a:spcBef>
              <a:spcAft>
                <a:spcPts val="0"/>
              </a:spcAft>
              <a:buClr>
                <a:schemeClr val="dk1"/>
              </a:buClr>
              <a:buSzPts val="1400"/>
              <a:buChar char="•"/>
            </a:lvl7pPr>
            <a:lvl8pPr marL="3657600" lvl="7" indent="-317500" algn="l" rtl="0">
              <a:lnSpc>
                <a:spcPct val="90000"/>
              </a:lnSpc>
              <a:spcBef>
                <a:spcPts val="400"/>
              </a:spcBef>
              <a:spcAft>
                <a:spcPts val="0"/>
              </a:spcAft>
              <a:buClr>
                <a:schemeClr val="dk1"/>
              </a:buClr>
              <a:buSzPts val="1400"/>
              <a:buChar char="•"/>
            </a:lvl8pPr>
            <a:lvl9pPr marL="4114800" lvl="8" indent="-317500" algn="l" rtl="0">
              <a:lnSpc>
                <a:spcPct val="90000"/>
              </a:lnSpc>
              <a:spcBef>
                <a:spcPts val="400"/>
              </a:spcBef>
              <a:spcAft>
                <a:spcPts val="0"/>
              </a:spcAft>
              <a:buClr>
                <a:schemeClr val="dk1"/>
              </a:buClr>
              <a:buSzPts val="1400"/>
              <a:buChar char="•"/>
            </a:lvl9pPr>
          </a:lstStyle>
          <a:p>
            <a:endParaRPr/>
          </a:p>
        </p:txBody>
      </p:sp>
      <p:sp>
        <p:nvSpPr>
          <p:cNvPr id="1048682" name="Google Shape;88;g11034064ab0_0_126"/>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83" name="Google Shape;89;g11034064ab0_0_126"/>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84" name="Google Shape;90;g11034064ab0_0_126"/>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91"/>
        <p:cNvGrpSpPr/>
        <p:nvPr/>
      </p:nvGrpSpPr>
      <p:grpSpPr>
        <a:xfrm>
          <a:off x="0" y="0"/>
          <a:ext cx="0" cy="0"/>
          <a:chOff x="0" y="0"/>
          <a:chExt cx="0" cy="0"/>
        </a:xfrm>
      </p:grpSpPr>
      <p:sp>
        <p:nvSpPr>
          <p:cNvPr id="1048645" name="Google Shape;92;g11034064ab0_0_133"/>
          <p:cNvSpPr txBox="1">
            <a:spLocks noGrp="1"/>
          </p:cNvSpPr>
          <p:nvPr>
            <p:ph type="title"/>
          </p:nvPr>
        </p:nvSpPr>
        <p:spPr>
          <a:xfrm>
            <a:off x="629841" y="273844"/>
            <a:ext cx="7886700" cy="9942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dk1"/>
              </a:buClr>
              <a:buSzPts val="14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46" name="Google Shape;93;g11034064ab0_0_133"/>
          <p:cNvSpPr txBox="1">
            <a:spLocks noGrp="1"/>
          </p:cNvSpPr>
          <p:nvPr>
            <p:ph type="body" idx="1"/>
          </p:nvPr>
        </p:nvSpPr>
        <p:spPr>
          <a:xfrm>
            <a:off x="629841" y="1260872"/>
            <a:ext cx="38685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1048647" name="Google Shape;94;g11034064ab0_0_133"/>
          <p:cNvSpPr txBox="1">
            <a:spLocks noGrp="1"/>
          </p:cNvSpPr>
          <p:nvPr>
            <p:ph type="body" idx="2"/>
          </p:nvPr>
        </p:nvSpPr>
        <p:spPr>
          <a:xfrm>
            <a:off x="629841" y="1878806"/>
            <a:ext cx="38685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lvl1pPr>
            <a:lvl2pPr marL="914400" lvl="1" indent="-317500" algn="l" rtl="0">
              <a:lnSpc>
                <a:spcPct val="90000"/>
              </a:lnSpc>
              <a:spcBef>
                <a:spcPts val="400"/>
              </a:spcBef>
              <a:spcAft>
                <a:spcPts val="0"/>
              </a:spcAft>
              <a:buClr>
                <a:schemeClr val="dk1"/>
              </a:buClr>
              <a:buSzPts val="1400"/>
              <a:buChar char="•"/>
            </a:lvl2pPr>
            <a:lvl3pPr marL="1371600" lvl="2" indent="-317500" algn="l" rtl="0">
              <a:lnSpc>
                <a:spcPct val="90000"/>
              </a:lnSpc>
              <a:spcBef>
                <a:spcPts val="400"/>
              </a:spcBef>
              <a:spcAft>
                <a:spcPts val="0"/>
              </a:spcAft>
              <a:buClr>
                <a:schemeClr val="dk1"/>
              </a:buClr>
              <a:buSzPts val="1400"/>
              <a:buChar char="•"/>
            </a:lvl3pPr>
            <a:lvl4pPr marL="1828800" lvl="3" indent="-317500" algn="l" rtl="0">
              <a:lnSpc>
                <a:spcPct val="90000"/>
              </a:lnSpc>
              <a:spcBef>
                <a:spcPts val="400"/>
              </a:spcBef>
              <a:spcAft>
                <a:spcPts val="0"/>
              </a:spcAft>
              <a:buClr>
                <a:schemeClr val="dk1"/>
              </a:buClr>
              <a:buSzPts val="1400"/>
              <a:buChar char="•"/>
            </a:lvl4pPr>
            <a:lvl5pPr marL="2286000" lvl="4" indent="-317500" algn="l" rtl="0">
              <a:lnSpc>
                <a:spcPct val="90000"/>
              </a:lnSpc>
              <a:spcBef>
                <a:spcPts val="400"/>
              </a:spcBef>
              <a:spcAft>
                <a:spcPts val="0"/>
              </a:spcAft>
              <a:buClr>
                <a:schemeClr val="dk1"/>
              </a:buClr>
              <a:buSzPts val="1400"/>
              <a:buChar char="•"/>
            </a:lvl5pPr>
            <a:lvl6pPr marL="2743200" lvl="5" indent="-317500" algn="l" rtl="0">
              <a:lnSpc>
                <a:spcPct val="90000"/>
              </a:lnSpc>
              <a:spcBef>
                <a:spcPts val="400"/>
              </a:spcBef>
              <a:spcAft>
                <a:spcPts val="0"/>
              </a:spcAft>
              <a:buClr>
                <a:schemeClr val="dk1"/>
              </a:buClr>
              <a:buSzPts val="1400"/>
              <a:buChar char="•"/>
            </a:lvl6pPr>
            <a:lvl7pPr marL="3200400" lvl="6" indent="-317500" algn="l" rtl="0">
              <a:lnSpc>
                <a:spcPct val="90000"/>
              </a:lnSpc>
              <a:spcBef>
                <a:spcPts val="400"/>
              </a:spcBef>
              <a:spcAft>
                <a:spcPts val="0"/>
              </a:spcAft>
              <a:buClr>
                <a:schemeClr val="dk1"/>
              </a:buClr>
              <a:buSzPts val="1400"/>
              <a:buChar char="•"/>
            </a:lvl7pPr>
            <a:lvl8pPr marL="3657600" lvl="7" indent="-317500" algn="l" rtl="0">
              <a:lnSpc>
                <a:spcPct val="90000"/>
              </a:lnSpc>
              <a:spcBef>
                <a:spcPts val="400"/>
              </a:spcBef>
              <a:spcAft>
                <a:spcPts val="0"/>
              </a:spcAft>
              <a:buClr>
                <a:schemeClr val="dk1"/>
              </a:buClr>
              <a:buSzPts val="1400"/>
              <a:buChar char="•"/>
            </a:lvl8pPr>
            <a:lvl9pPr marL="4114800" lvl="8" indent="-317500" algn="l" rtl="0">
              <a:lnSpc>
                <a:spcPct val="90000"/>
              </a:lnSpc>
              <a:spcBef>
                <a:spcPts val="400"/>
              </a:spcBef>
              <a:spcAft>
                <a:spcPts val="0"/>
              </a:spcAft>
              <a:buClr>
                <a:schemeClr val="dk1"/>
              </a:buClr>
              <a:buSzPts val="1400"/>
              <a:buChar char="•"/>
            </a:lvl9pPr>
          </a:lstStyle>
          <a:p>
            <a:endParaRPr/>
          </a:p>
        </p:txBody>
      </p:sp>
      <p:sp>
        <p:nvSpPr>
          <p:cNvPr id="1048648" name="Google Shape;95;g11034064ab0_0_133"/>
          <p:cNvSpPr txBox="1">
            <a:spLocks noGrp="1"/>
          </p:cNvSpPr>
          <p:nvPr>
            <p:ph type="body" idx="3"/>
          </p:nvPr>
        </p:nvSpPr>
        <p:spPr>
          <a:xfrm>
            <a:off x="4629150" y="1260872"/>
            <a:ext cx="3887400" cy="618000"/>
          </a:xfrm>
          <a:prstGeom prst="rect">
            <a:avLst/>
          </a:prstGeom>
          <a:noFill/>
          <a:ln>
            <a:noFill/>
          </a:ln>
        </p:spPr>
        <p:txBody>
          <a:bodyPr spcFirstLastPara="1" wrap="square" lIns="68575" tIns="34275" rIns="68575" bIns="34275" anchor="b" anchorCtr="0">
            <a:normAutofit/>
          </a:bodyPr>
          <a:lstStyle>
            <a:lvl1pPr marL="457200" lvl="0" indent="-228600" algn="l" rtl="0">
              <a:lnSpc>
                <a:spcPct val="90000"/>
              </a:lnSpc>
              <a:spcBef>
                <a:spcPts val="800"/>
              </a:spcBef>
              <a:spcAft>
                <a:spcPts val="0"/>
              </a:spcAft>
              <a:buClr>
                <a:schemeClr val="dk1"/>
              </a:buClr>
              <a:buSzPts val="1800"/>
              <a:buNone/>
              <a:defRPr sz="1800" b="1"/>
            </a:lvl1pPr>
            <a:lvl2pPr marL="914400" lvl="1" indent="-228600" algn="l" rtl="0">
              <a:lnSpc>
                <a:spcPct val="90000"/>
              </a:lnSpc>
              <a:spcBef>
                <a:spcPts val="400"/>
              </a:spcBef>
              <a:spcAft>
                <a:spcPts val="0"/>
              </a:spcAft>
              <a:buClr>
                <a:schemeClr val="dk1"/>
              </a:buClr>
              <a:buSzPts val="1500"/>
              <a:buNone/>
              <a:defRPr sz="1500" b="1"/>
            </a:lvl2pPr>
            <a:lvl3pPr marL="1371600" lvl="2" indent="-228600" algn="l" rtl="0">
              <a:lnSpc>
                <a:spcPct val="90000"/>
              </a:lnSpc>
              <a:spcBef>
                <a:spcPts val="400"/>
              </a:spcBef>
              <a:spcAft>
                <a:spcPts val="0"/>
              </a:spcAft>
              <a:buClr>
                <a:schemeClr val="dk1"/>
              </a:buClr>
              <a:buSzPts val="1400"/>
              <a:buNone/>
              <a:defRPr sz="1400" b="1"/>
            </a:lvl3pPr>
            <a:lvl4pPr marL="1828800" lvl="3" indent="-228600" algn="l" rtl="0">
              <a:lnSpc>
                <a:spcPct val="90000"/>
              </a:lnSpc>
              <a:spcBef>
                <a:spcPts val="400"/>
              </a:spcBef>
              <a:spcAft>
                <a:spcPts val="0"/>
              </a:spcAft>
              <a:buClr>
                <a:schemeClr val="dk1"/>
              </a:buClr>
              <a:buSzPts val="1200"/>
              <a:buNone/>
              <a:defRPr sz="1200" b="1"/>
            </a:lvl4pPr>
            <a:lvl5pPr marL="2286000" lvl="4" indent="-228600" algn="l" rtl="0">
              <a:lnSpc>
                <a:spcPct val="90000"/>
              </a:lnSpc>
              <a:spcBef>
                <a:spcPts val="400"/>
              </a:spcBef>
              <a:spcAft>
                <a:spcPts val="0"/>
              </a:spcAft>
              <a:buClr>
                <a:schemeClr val="dk1"/>
              </a:buClr>
              <a:buSzPts val="1200"/>
              <a:buNone/>
              <a:defRPr sz="1200" b="1"/>
            </a:lvl5pPr>
            <a:lvl6pPr marL="2743200" lvl="5" indent="-228600" algn="l" rtl="0">
              <a:lnSpc>
                <a:spcPct val="90000"/>
              </a:lnSpc>
              <a:spcBef>
                <a:spcPts val="400"/>
              </a:spcBef>
              <a:spcAft>
                <a:spcPts val="0"/>
              </a:spcAft>
              <a:buClr>
                <a:schemeClr val="dk1"/>
              </a:buClr>
              <a:buSzPts val="1200"/>
              <a:buNone/>
              <a:defRPr sz="1200" b="1"/>
            </a:lvl6pPr>
            <a:lvl7pPr marL="3200400" lvl="6" indent="-228600" algn="l" rtl="0">
              <a:lnSpc>
                <a:spcPct val="90000"/>
              </a:lnSpc>
              <a:spcBef>
                <a:spcPts val="400"/>
              </a:spcBef>
              <a:spcAft>
                <a:spcPts val="0"/>
              </a:spcAft>
              <a:buClr>
                <a:schemeClr val="dk1"/>
              </a:buClr>
              <a:buSzPts val="1200"/>
              <a:buNone/>
              <a:defRPr sz="1200" b="1"/>
            </a:lvl7pPr>
            <a:lvl8pPr marL="3657600" lvl="7" indent="-228600" algn="l" rtl="0">
              <a:lnSpc>
                <a:spcPct val="90000"/>
              </a:lnSpc>
              <a:spcBef>
                <a:spcPts val="400"/>
              </a:spcBef>
              <a:spcAft>
                <a:spcPts val="0"/>
              </a:spcAft>
              <a:buClr>
                <a:schemeClr val="dk1"/>
              </a:buClr>
              <a:buSzPts val="1200"/>
              <a:buNone/>
              <a:defRPr sz="1200" b="1"/>
            </a:lvl8pPr>
            <a:lvl9pPr marL="4114800" lvl="8" indent="-228600" algn="l" rtl="0">
              <a:lnSpc>
                <a:spcPct val="90000"/>
              </a:lnSpc>
              <a:spcBef>
                <a:spcPts val="400"/>
              </a:spcBef>
              <a:spcAft>
                <a:spcPts val="0"/>
              </a:spcAft>
              <a:buClr>
                <a:schemeClr val="dk1"/>
              </a:buClr>
              <a:buSzPts val="1200"/>
              <a:buNone/>
              <a:defRPr sz="1200" b="1"/>
            </a:lvl9pPr>
          </a:lstStyle>
          <a:p>
            <a:endParaRPr/>
          </a:p>
        </p:txBody>
      </p:sp>
      <p:sp>
        <p:nvSpPr>
          <p:cNvPr id="1048649" name="Google Shape;96;g11034064ab0_0_133"/>
          <p:cNvSpPr txBox="1">
            <a:spLocks noGrp="1"/>
          </p:cNvSpPr>
          <p:nvPr>
            <p:ph type="body" idx="4"/>
          </p:nvPr>
        </p:nvSpPr>
        <p:spPr>
          <a:xfrm>
            <a:off x="4629150" y="1878806"/>
            <a:ext cx="3887400" cy="27636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lvl1pPr>
            <a:lvl2pPr marL="914400" lvl="1" indent="-317500" algn="l" rtl="0">
              <a:lnSpc>
                <a:spcPct val="90000"/>
              </a:lnSpc>
              <a:spcBef>
                <a:spcPts val="400"/>
              </a:spcBef>
              <a:spcAft>
                <a:spcPts val="0"/>
              </a:spcAft>
              <a:buClr>
                <a:schemeClr val="dk1"/>
              </a:buClr>
              <a:buSzPts val="1400"/>
              <a:buChar char="•"/>
            </a:lvl2pPr>
            <a:lvl3pPr marL="1371600" lvl="2" indent="-317500" algn="l" rtl="0">
              <a:lnSpc>
                <a:spcPct val="90000"/>
              </a:lnSpc>
              <a:spcBef>
                <a:spcPts val="400"/>
              </a:spcBef>
              <a:spcAft>
                <a:spcPts val="0"/>
              </a:spcAft>
              <a:buClr>
                <a:schemeClr val="dk1"/>
              </a:buClr>
              <a:buSzPts val="1400"/>
              <a:buChar char="•"/>
            </a:lvl3pPr>
            <a:lvl4pPr marL="1828800" lvl="3" indent="-317500" algn="l" rtl="0">
              <a:lnSpc>
                <a:spcPct val="90000"/>
              </a:lnSpc>
              <a:spcBef>
                <a:spcPts val="400"/>
              </a:spcBef>
              <a:spcAft>
                <a:spcPts val="0"/>
              </a:spcAft>
              <a:buClr>
                <a:schemeClr val="dk1"/>
              </a:buClr>
              <a:buSzPts val="1400"/>
              <a:buChar char="•"/>
            </a:lvl4pPr>
            <a:lvl5pPr marL="2286000" lvl="4" indent="-317500" algn="l" rtl="0">
              <a:lnSpc>
                <a:spcPct val="90000"/>
              </a:lnSpc>
              <a:spcBef>
                <a:spcPts val="400"/>
              </a:spcBef>
              <a:spcAft>
                <a:spcPts val="0"/>
              </a:spcAft>
              <a:buClr>
                <a:schemeClr val="dk1"/>
              </a:buClr>
              <a:buSzPts val="1400"/>
              <a:buChar char="•"/>
            </a:lvl5pPr>
            <a:lvl6pPr marL="2743200" lvl="5" indent="-317500" algn="l" rtl="0">
              <a:lnSpc>
                <a:spcPct val="90000"/>
              </a:lnSpc>
              <a:spcBef>
                <a:spcPts val="400"/>
              </a:spcBef>
              <a:spcAft>
                <a:spcPts val="0"/>
              </a:spcAft>
              <a:buClr>
                <a:schemeClr val="dk1"/>
              </a:buClr>
              <a:buSzPts val="1400"/>
              <a:buChar char="•"/>
            </a:lvl6pPr>
            <a:lvl7pPr marL="3200400" lvl="6" indent="-317500" algn="l" rtl="0">
              <a:lnSpc>
                <a:spcPct val="90000"/>
              </a:lnSpc>
              <a:spcBef>
                <a:spcPts val="400"/>
              </a:spcBef>
              <a:spcAft>
                <a:spcPts val="0"/>
              </a:spcAft>
              <a:buClr>
                <a:schemeClr val="dk1"/>
              </a:buClr>
              <a:buSzPts val="1400"/>
              <a:buChar char="•"/>
            </a:lvl7pPr>
            <a:lvl8pPr marL="3657600" lvl="7" indent="-317500" algn="l" rtl="0">
              <a:lnSpc>
                <a:spcPct val="90000"/>
              </a:lnSpc>
              <a:spcBef>
                <a:spcPts val="400"/>
              </a:spcBef>
              <a:spcAft>
                <a:spcPts val="0"/>
              </a:spcAft>
              <a:buClr>
                <a:schemeClr val="dk1"/>
              </a:buClr>
              <a:buSzPts val="1400"/>
              <a:buChar char="•"/>
            </a:lvl8pPr>
            <a:lvl9pPr marL="4114800" lvl="8" indent="-317500" algn="l" rtl="0">
              <a:lnSpc>
                <a:spcPct val="90000"/>
              </a:lnSpc>
              <a:spcBef>
                <a:spcPts val="400"/>
              </a:spcBef>
              <a:spcAft>
                <a:spcPts val="0"/>
              </a:spcAft>
              <a:buClr>
                <a:schemeClr val="dk1"/>
              </a:buClr>
              <a:buSzPts val="1400"/>
              <a:buChar char="•"/>
            </a:lvl9pPr>
          </a:lstStyle>
          <a:p>
            <a:endParaRPr/>
          </a:p>
        </p:txBody>
      </p:sp>
      <p:sp>
        <p:nvSpPr>
          <p:cNvPr id="1048650" name="Google Shape;97;g11034064ab0_0_13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51" name="Google Shape;98;g11034064ab0_0_13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52" name="Google Shape;99;g11034064ab0_0_13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00"/>
        <p:cNvGrpSpPr/>
        <p:nvPr/>
      </p:nvGrpSpPr>
      <p:grpSpPr>
        <a:xfrm>
          <a:off x="0" y="0"/>
          <a:ext cx="0" cy="0"/>
          <a:chOff x="0" y="0"/>
          <a:chExt cx="0" cy="0"/>
        </a:xfrm>
      </p:grpSpPr>
      <p:sp>
        <p:nvSpPr>
          <p:cNvPr id="1048675" name="Google Shape;101;g11034064ab0_0_142"/>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dk1"/>
              </a:buClr>
              <a:buSzPts val="14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76" name="Google Shape;102;g11034064ab0_0_142"/>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77" name="Google Shape;103;g11034064ab0_0_142"/>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78" name="Google Shape;104;g11034064ab0_0_142"/>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048712" name="Google Shape;14;p25"/>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048713" name="Google Shape;15;p2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5"/>
        <p:cNvGrpSpPr/>
        <p:nvPr/>
      </p:nvGrpSpPr>
      <p:grpSpPr>
        <a:xfrm>
          <a:off x="0" y="0"/>
          <a:ext cx="0" cy="0"/>
          <a:chOff x="0" y="0"/>
          <a:chExt cx="0" cy="0"/>
        </a:xfrm>
      </p:grpSpPr>
      <p:sp>
        <p:nvSpPr>
          <p:cNvPr id="1048695" name="Google Shape;106;g11034064ab0_0_147"/>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96" name="Google Shape;107;g11034064ab0_0_147"/>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97" name="Google Shape;108;g11034064ab0_0_147"/>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09"/>
        <p:cNvGrpSpPr/>
        <p:nvPr/>
      </p:nvGrpSpPr>
      <p:grpSpPr>
        <a:xfrm>
          <a:off x="0" y="0"/>
          <a:ext cx="0" cy="0"/>
          <a:chOff x="0" y="0"/>
          <a:chExt cx="0" cy="0"/>
        </a:xfrm>
      </p:grpSpPr>
      <p:sp>
        <p:nvSpPr>
          <p:cNvPr id="1048658" name="Google Shape;110;g11034064ab0_0_151"/>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dk1"/>
              </a:buClr>
              <a:buSzPts val="2400"/>
              <a:buFont typeface="Calibri"/>
              <a:buNone/>
              <a:defRPr sz="2400"/>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59" name="Google Shape;111;g11034064ab0_0_151"/>
          <p:cNvSpPr txBox="1">
            <a:spLocks noGrp="1"/>
          </p:cNvSpPr>
          <p:nvPr>
            <p:ph type="body" idx="1"/>
          </p:nvPr>
        </p:nvSpPr>
        <p:spPr>
          <a:xfrm>
            <a:off x="3887391" y="740569"/>
            <a:ext cx="4629300" cy="3655200"/>
          </a:xfrm>
          <a:prstGeom prst="rect">
            <a:avLst/>
          </a:prstGeom>
          <a:noFill/>
          <a:ln>
            <a:noFill/>
          </a:ln>
        </p:spPr>
        <p:txBody>
          <a:bodyPr spcFirstLastPara="1" wrap="square" lIns="68575" tIns="34275" rIns="68575" bIns="34275" anchor="t" anchorCtr="0">
            <a:normAutofit/>
          </a:bodyPr>
          <a:lstStyle>
            <a:lvl1pPr marL="457200" lvl="0" indent="-381000" algn="l" rtl="0">
              <a:lnSpc>
                <a:spcPct val="90000"/>
              </a:lnSpc>
              <a:spcBef>
                <a:spcPts val="800"/>
              </a:spcBef>
              <a:spcAft>
                <a:spcPts val="0"/>
              </a:spcAft>
              <a:buClr>
                <a:schemeClr val="dk1"/>
              </a:buClr>
              <a:buSzPts val="2400"/>
              <a:buChar char="•"/>
              <a:defRPr sz="2400"/>
            </a:lvl1pPr>
            <a:lvl2pPr marL="914400" lvl="1" indent="-361950" algn="l" rtl="0">
              <a:lnSpc>
                <a:spcPct val="90000"/>
              </a:lnSpc>
              <a:spcBef>
                <a:spcPts val="400"/>
              </a:spcBef>
              <a:spcAft>
                <a:spcPts val="0"/>
              </a:spcAft>
              <a:buClr>
                <a:schemeClr val="dk1"/>
              </a:buClr>
              <a:buSzPts val="2100"/>
              <a:buChar char="•"/>
              <a:defRPr sz="2100"/>
            </a:lvl2pPr>
            <a:lvl3pPr marL="1371600" lvl="2" indent="-342900" algn="l" rtl="0">
              <a:lnSpc>
                <a:spcPct val="90000"/>
              </a:lnSpc>
              <a:spcBef>
                <a:spcPts val="400"/>
              </a:spcBef>
              <a:spcAft>
                <a:spcPts val="0"/>
              </a:spcAft>
              <a:buClr>
                <a:schemeClr val="dk1"/>
              </a:buClr>
              <a:buSzPts val="1800"/>
              <a:buChar char="•"/>
              <a:defRPr sz="1800"/>
            </a:lvl3pPr>
            <a:lvl4pPr marL="1828800" lvl="3" indent="-323850" algn="l" rtl="0">
              <a:lnSpc>
                <a:spcPct val="90000"/>
              </a:lnSpc>
              <a:spcBef>
                <a:spcPts val="400"/>
              </a:spcBef>
              <a:spcAft>
                <a:spcPts val="0"/>
              </a:spcAft>
              <a:buClr>
                <a:schemeClr val="dk1"/>
              </a:buClr>
              <a:buSzPts val="1500"/>
              <a:buChar char="•"/>
              <a:defRPr sz="1500"/>
            </a:lvl4pPr>
            <a:lvl5pPr marL="2286000" lvl="4" indent="-323850" algn="l" rtl="0">
              <a:lnSpc>
                <a:spcPct val="90000"/>
              </a:lnSpc>
              <a:spcBef>
                <a:spcPts val="400"/>
              </a:spcBef>
              <a:spcAft>
                <a:spcPts val="0"/>
              </a:spcAft>
              <a:buClr>
                <a:schemeClr val="dk1"/>
              </a:buClr>
              <a:buSzPts val="1500"/>
              <a:buChar char="•"/>
              <a:defRPr sz="1500"/>
            </a:lvl5pPr>
            <a:lvl6pPr marL="2743200" lvl="5" indent="-323850" algn="l" rtl="0">
              <a:lnSpc>
                <a:spcPct val="90000"/>
              </a:lnSpc>
              <a:spcBef>
                <a:spcPts val="400"/>
              </a:spcBef>
              <a:spcAft>
                <a:spcPts val="0"/>
              </a:spcAft>
              <a:buClr>
                <a:schemeClr val="dk1"/>
              </a:buClr>
              <a:buSzPts val="1500"/>
              <a:buChar char="•"/>
              <a:defRPr sz="1500"/>
            </a:lvl6pPr>
            <a:lvl7pPr marL="3200400" lvl="6" indent="-323850" algn="l" rtl="0">
              <a:lnSpc>
                <a:spcPct val="90000"/>
              </a:lnSpc>
              <a:spcBef>
                <a:spcPts val="400"/>
              </a:spcBef>
              <a:spcAft>
                <a:spcPts val="0"/>
              </a:spcAft>
              <a:buClr>
                <a:schemeClr val="dk1"/>
              </a:buClr>
              <a:buSzPts val="1500"/>
              <a:buChar char="•"/>
              <a:defRPr sz="1500"/>
            </a:lvl7pPr>
            <a:lvl8pPr marL="3657600" lvl="7" indent="-323850" algn="l" rtl="0">
              <a:lnSpc>
                <a:spcPct val="90000"/>
              </a:lnSpc>
              <a:spcBef>
                <a:spcPts val="400"/>
              </a:spcBef>
              <a:spcAft>
                <a:spcPts val="0"/>
              </a:spcAft>
              <a:buClr>
                <a:schemeClr val="dk1"/>
              </a:buClr>
              <a:buSzPts val="1500"/>
              <a:buChar char="•"/>
              <a:defRPr sz="1500"/>
            </a:lvl8pPr>
            <a:lvl9pPr marL="4114800" lvl="8" indent="-323850" algn="l" rtl="0">
              <a:lnSpc>
                <a:spcPct val="90000"/>
              </a:lnSpc>
              <a:spcBef>
                <a:spcPts val="400"/>
              </a:spcBef>
              <a:spcAft>
                <a:spcPts val="0"/>
              </a:spcAft>
              <a:buClr>
                <a:schemeClr val="dk1"/>
              </a:buClr>
              <a:buSzPts val="1500"/>
              <a:buChar char="•"/>
              <a:defRPr sz="1500"/>
            </a:lvl9pPr>
          </a:lstStyle>
          <a:p>
            <a:endParaRPr/>
          </a:p>
        </p:txBody>
      </p:sp>
      <p:sp>
        <p:nvSpPr>
          <p:cNvPr id="1048660" name="Google Shape;112;g11034064ab0_0_151"/>
          <p:cNvSpPr txBox="1">
            <a:spLocks noGrp="1"/>
          </p:cNvSpPr>
          <p:nvPr>
            <p:ph type="body" idx="2"/>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48661" name="Google Shape;113;g11034064ab0_0_15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62" name="Google Shape;114;g11034064ab0_0_15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63" name="Google Shape;115;g11034064ab0_0_15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16"/>
        <p:cNvGrpSpPr/>
        <p:nvPr/>
      </p:nvGrpSpPr>
      <p:grpSpPr>
        <a:xfrm>
          <a:off x="0" y="0"/>
          <a:ext cx="0" cy="0"/>
          <a:chOff x="0" y="0"/>
          <a:chExt cx="0" cy="0"/>
        </a:xfrm>
      </p:grpSpPr>
      <p:sp>
        <p:nvSpPr>
          <p:cNvPr id="1048664" name="Google Shape;117;g11034064ab0_0_158"/>
          <p:cNvSpPr txBox="1">
            <a:spLocks noGrp="1"/>
          </p:cNvSpPr>
          <p:nvPr>
            <p:ph type="title"/>
          </p:nvPr>
        </p:nvSpPr>
        <p:spPr>
          <a:xfrm>
            <a:off x="629841" y="342900"/>
            <a:ext cx="2949000" cy="1200300"/>
          </a:xfrm>
          <a:prstGeom prst="rect">
            <a:avLst/>
          </a:prstGeom>
          <a:noFill/>
          <a:ln>
            <a:noFill/>
          </a:ln>
        </p:spPr>
        <p:txBody>
          <a:bodyPr spcFirstLastPara="1" wrap="square" lIns="68575" tIns="34275" rIns="68575" bIns="34275" anchor="b" anchorCtr="0">
            <a:normAutofit/>
          </a:bodyPr>
          <a:lstStyle>
            <a:lvl1pPr lvl="0" algn="l" rtl="0">
              <a:lnSpc>
                <a:spcPct val="90000"/>
              </a:lnSpc>
              <a:spcBef>
                <a:spcPts val="0"/>
              </a:spcBef>
              <a:spcAft>
                <a:spcPts val="0"/>
              </a:spcAft>
              <a:buClr>
                <a:schemeClr val="dk1"/>
              </a:buClr>
              <a:buSzPts val="2400"/>
              <a:buFont typeface="Calibri"/>
              <a:buNone/>
              <a:defRPr sz="2400"/>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65" name="Google Shape;118;g11034064ab0_0_158"/>
          <p:cNvSpPr>
            <a:spLocks noGrp="1"/>
          </p:cNvSpPr>
          <p:nvPr>
            <p:ph type="pic" idx="2"/>
          </p:nvPr>
        </p:nvSpPr>
        <p:spPr>
          <a:xfrm>
            <a:off x="3887391" y="740569"/>
            <a:ext cx="4629300" cy="3655200"/>
          </a:xfrm>
          <a:prstGeom prst="rect">
            <a:avLst/>
          </a:prstGeom>
          <a:noFill/>
          <a:ln>
            <a:noFill/>
          </a:ln>
        </p:spPr>
      </p:sp>
      <p:sp>
        <p:nvSpPr>
          <p:cNvPr id="1048666" name="Google Shape;119;g11034064ab0_0_158"/>
          <p:cNvSpPr txBox="1">
            <a:spLocks noGrp="1"/>
          </p:cNvSpPr>
          <p:nvPr>
            <p:ph type="body" idx="1"/>
          </p:nvPr>
        </p:nvSpPr>
        <p:spPr>
          <a:xfrm>
            <a:off x="629841" y="1543050"/>
            <a:ext cx="2949000" cy="2858700"/>
          </a:xfrm>
          <a:prstGeom prst="rect">
            <a:avLst/>
          </a:prstGeom>
          <a:noFill/>
          <a:ln>
            <a:noFill/>
          </a:ln>
        </p:spPr>
        <p:txBody>
          <a:bodyPr spcFirstLastPara="1" wrap="square" lIns="68575" tIns="34275" rIns="68575" bIns="34275" anchor="t" anchorCtr="0">
            <a:normAutofit/>
          </a:bodyPr>
          <a:lstStyle>
            <a:lvl1pPr marL="457200" lvl="0" indent="-228600" algn="l" rtl="0">
              <a:lnSpc>
                <a:spcPct val="90000"/>
              </a:lnSpc>
              <a:spcBef>
                <a:spcPts val="800"/>
              </a:spcBef>
              <a:spcAft>
                <a:spcPts val="0"/>
              </a:spcAft>
              <a:buClr>
                <a:schemeClr val="dk1"/>
              </a:buClr>
              <a:buSzPts val="1200"/>
              <a:buNone/>
              <a:defRPr sz="12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900"/>
              <a:buNone/>
              <a:defRPr sz="9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48667" name="Google Shape;120;g11034064ab0_0_15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68" name="Google Shape;121;g11034064ab0_0_15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69" name="Google Shape;122;g11034064ab0_0_15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23"/>
        <p:cNvGrpSpPr/>
        <p:nvPr/>
      </p:nvGrpSpPr>
      <p:grpSpPr>
        <a:xfrm>
          <a:off x="0" y="0"/>
          <a:ext cx="0" cy="0"/>
          <a:chOff x="0" y="0"/>
          <a:chExt cx="0" cy="0"/>
        </a:xfrm>
      </p:grpSpPr>
      <p:sp>
        <p:nvSpPr>
          <p:cNvPr id="1048690" name="Google Shape;124;g11034064ab0_0_165"/>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dk1"/>
              </a:buClr>
              <a:buSzPts val="14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91" name="Google Shape;125;g11034064ab0_0_165"/>
          <p:cNvSpPr txBox="1">
            <a:spLocks noGrp="1"/>
          </p:cNvSpPr>
          <p:nvPr>
            <p:ph type="body" idx="1"/>
          </p:nvPr>
        </p:nvSpPr>
        <p:spPr>
          <a:xfrm rot="5400000">
            <a:off x="2940300" y="-942431"/>
            <a:ext cx="3263400" cy="78867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lvl1pPr>
            <a:lvl2pPr marL="914400" lvl="1" indent="-317500" algn="l" rtl="0">
              <a:lnSpc>
                <a:spcPct val="90000"/>
              </a:lnSpc>
              <a:spcBef>
                <a:spcPts val="400"/>
              </a:spcBef>
              <a:spcAft>
                <a:spcPts val="0"/>
              </a:spcAft>
              <a:buClr>
                <a:schemeClr val="dk1"/>
              </a:buClr>
              <a:buSzPts val="1400"/>
              <a:buChar char="•"/>
            </a:lvl2pPr>
            <a:lvl3pPr marL="1371600" lvl="2" indent="-317500" algn="l" rtl="0">
              <a:lnSpc>
                <a:spcPct val="90000"/>
              </a:lnSpc>
              <a:spcBef>
                <a:spcPts val="400"/>
              </a:spcBef>
              <a:spcAft>
                <a:spcPts val="0"/>
              </a:spcAft>
              <a:buClr>
                <a:schemeClr val="dk1"/>
              </a:buClr>
              <a:buSzPts val="1400"/>
              <a:buChar char="•"/>
            </a:lvl3pPr>
            <a:lvl4pPr marL="1828800" lvl="3" indent="-317500" algn="l" rtl="0">
              <a:lnSpc>
                <a:spcPct val="90000"/>
              </a:lnSpc>
              <a:spcBef>
                <a:spcPts val="400"/>
              </a:spcBef>
              <a:spcAft>
                <a:spcPts val="0"/>
              </a:spcAft>
              <a:buClr>
                <a:schemeClr val="dk1"/>
              </a:buClr>
              <a:buSzPts val="1400"/>
              <a:buChar char="•"/>
            </a:lvl4pPr>
            <a:lvl5pPr marL="2286000" lvl="4" indent="-317500" algn="l" rtl="0">
              <a:lnSpc>
                <a:spcPct val="90000"/>
              </a:lnSpc>
              <a:spcBef>
                <a:spcPts val="400"/>
              </a:spcBef>
              <a:spcAft>
                <a:spcPts val="0"/>
              </a:spcAft>
              <a:buClr>
                <a:schemeClr val="dk1"/>
              </a:buClr>
              <a:buSzPts val="1400"/>
              <a:buChar char="•"/>
            </a:lvl5pPr>
            <a:lvl6pPr marL="2743200" lvl="5" indent="-317500" algn="l" rtl="0">
              <a:lnSpc>
                <a:spcPct val="90000"/>
              </a:lnSpc>
              <a:spcBef>
                <a:spcPts val="400"/>
              </a:spcBef>
              <a:spcAft>
                <a:spcPts val="0"/>
              </a:spcAft>
              <a:buClr>
                <a:schemeClr val="dk1"/>
              </a:buClr>
              <a:buSzPts val="1400"/>
              <a:buChar char="•"/>
            </a:lvl6pPr>
            <a:lvl7pPr marL="3200400" lvl="6" indent="-317500" algn="l" rtl="0">
              <a:lnSpc>
                <a:spcPct val="90000"/>
              </a:lnSpc>
              <a:spcBef>
                <a:spcPts val="400"/>
              </a:spcBef>
              <a:spcAft>
                <a:spcPts val="0"/>
              </a:spcAft>
              <a:buClr>
                <a:schemeClr val="dk1"/>
              </a:buClr>
              <a:buSzPts val="1400"/>
              <a:buChar char="•"/>
            </a:lvl7pPr>
            <a:lvl8pPr marL="3657600" lvl="7" indent="-317500" algn="l" rtl="0">
              <a:lnSpc>
                <a:spcPct val="90000"/>
              </a:lnSpc>
              <a:spcBef>
                <a:spcPts val="400"/>
              </a:spcBef>
              <a:spcAft>
                <a:spcPts val="0"/>
              </a:spcAft>
              <a:buClr>
                <a:schemeClr val="dk1"/>
              </a:buClr>
              <a:buSzPts val="1400"/>
              <a:buChar char="•"/>
            </a:lvl8pPr>
            <a:lvl9pPr marL="4114800" lvl="8" indent="-317500" algn="l" rtl="0">
              <a:lnSpc>
                <a:spcPct val="90000"/>
              </a:lnSpc>
              <a:spcBef>
                <a:spcPts val="400"/>
              </a:spcBef>
              <a:spcAft>
                <a:spcPts val="0"/>
              </a:spcAft>
              <a:buClr>
                <a:schemeClr val="dk1"/>
              </a:buClr>
              <a:buSzPts val="1400"/>
              <a:buChar char="•"/>
            </a:lvl9pPr>
          </a:lstStyle>
          <a:p>
            <a:endParaRPr/>
          </a:p>
        </p:txBody>
      </p:sp>
      <p:sp>
        <p:nvSpPr>
          <p:cNvPr id="1048692" name="Google Shape;126;g11034064ab0_0_165"/>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93" name="Google Shape;127;g11034064ab0_0_165"/>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94" name="Google Shape;128;g11034064ab0_0_165"/>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29"/>
        <p:cNvGrpSpPr/>
        <p:nvPr/>
      </p:nvGrpSpPr>
      <p:grpSpPr>
        <a:xfrm>
          <a:off x="0" y="0"/>
          <a:ext cx="0" cy="0"/>
          <a:chOff x="0" y="0"/>
          <a:chExt cx="0" cy="0"/>
        </a:xfrm>
      </p:grpSpPr>
      <p:sp>
        <p:nvSpPr>
          <p:cNvPr id="1048653" name="Google Shape;130;g11034064ab0_0_171"/>
          <p:cNvSpPr txBox="1">
            <a:spLocks noGrp="1"/>
          </p:cNvSpPr>
          <p:nvPr>
            <p:ph type="title"/>
          </p:nvPr>
        </p:nvSpPr>
        <p:spPr>
          <a:xfrm rot="5400000">
            <a:off x="5350050" y="1467544"/>
            <a:ext cx="4359000" cy="19716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dk1"/>
              </a:buClr>
              <a:buSzPts val="14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54" name="Google Shape;131;g11034064ab0_0_171"/>
          <p:cNvSpPr txBox="1">
            <a:spLocks noGrp="1"/>
          </p:cNvSpPr>
          <p:nvPr>
            <p:ph type="body" idx="1"/>
          </p:nvPr>
        </p:nvSpPr>
        <p:spPr>
          <a:xfrm rot="5400000">
            <a:off x="1349475" y="-447056"/>
            <a:ext cx="4359000" cy="58008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lvl1pPr>
            <a:lvl2pPr marL="914400" lvl="1" indent="-317500" algn="l" rtl="0">
              <a:lnSpc>
                <a:spcPct val="90000"/>
              </a:lnSpc>
              <a:spcBef>
                <a:spcPts val="400"/>
              </a:spcBef>
              <a:spcAft>
                <a:spcPts val="0"/>
              </a:spcAft>
              <a:buClr>
                <a:schemeClr val="dk1"/>
              </a:buClr>
              <a:buSzPts val="1400"/>
              <a:buChar char="•"/>
            </a:lvl2pPr>
            <a:lvl3pPr marL="1371600" lvl="2" indent="-317500" algn="l" rtl="0">
              <a:lnSpc>
                <a:spcPct val="90000"/>
              </a:lnSpc>
              <a:spcBef>
                <a:spcPts val="400"/>
              </a:spcBef>
              <a:spcAft>
                <a:spcPts val="0"/>
              </a:spcAft>
              <a:buClr>
                <a:schemeClr val="dk1"/>
              </a:buClr>
              <a:buSzPts val="1400"/>
              <a:buChar char="•"/>
            </a:lvl3pPr>
            <a:lvl4pPr marL="1828800" lvl="3" indent="-317500" algn="l" rtl="0">
              <a:lnSpc>
                <a:spcPct val="90000"/>
              </a:lnSpc>
              <a:spcBef>
                <a:spcPts val="400"/>
              </a:spcBef>
              <a:spcAft>
                <a:spcPts val="0"/>
              </a:spcAft>
              <a:buClr>
                <a:schemeClr val="dk1"/>
              </a:buClr>
              <a:buSzPts val="1400"/>
              <a:buChar char="•"/>
            </a:lvl4pPr>
            <a:lvl5pPr marL="2286000" lvl="4" indent="-317500" algn="l" rtl="0">
              <a:lnSpc>
                <a:spcPct val="90000"/>
              </a:lnSpc>
              <a:spcBef>
                <a:spcPts val="400"/>
              </a:spcBef>
              <a:spcAft>
                <a:spcPts val="0"/>
              </a:spcAft>
              <a:buClr>
                <a:schemeClr val="dk1"/>
              </a:buClr>
              <a:buSzPts val="1400"/>
              <a:buChar char="•"/>
            </a:lvl5pPr>
            <a:lvl6pPr marL="2743200" lvl="5" indent="-317500" algn="l" rtl="0">
              <a:lnSpc>
                <a:spcPct val="90000"/>
              </a:lnSpc>
              <a:spcBef>
                <a:spcPts val="400"/>
              </a:spcBef>
              <a:spcAft>
                <a:spcPts val="0"/>
              </a:spcAft>
              <a:buClr>
                <a:schemeClr val="dk1"/>
              </a:buClr>
              <a:buSzPts val="1400"/>
              <a:buChar char="•"/>
            </a:lvl6pPr>
            <a:lvl7pPr marL="3200400" lvl="6" indent="-317500" algn="l" rtl="0">
              <a:lnSpc>
                <a:spcPct val="90000"/>
              </a:lnSpc>
              <a:spcBef>
                <a:spcPts val="400"/>
              </a:spcBef>
              <a:spcAft>
                <a:spcPts val="0"/>
              </a:spcAft>
              <a:buClr>
                <a:schemeClr val="dk1"/>
              </a:buClr>
              <a:buSzPts val="1400"/>
              <a:buChar char="•"/>
            </a:lvl7pPr>
            <a:lvl8pPr marL="3657600" lvl="7" indent="-317500" algn="l" rtl="0">
              <a:lnSpc>
                <a:spcPct val="90000"/>
              </a:lnSpc>
              <a:spcBef>
                <a:spcPts val="400"/>
              </a:spcBef>
              <a:spcAft>
                <a:spcPts val="0"/>
              </a:spcAft>
              <a:buClr>
                <a:schemeClr val="dk1"/>
              </a:buClr>
              <a:buSzPts val="1400"/>
              <a:buChar char="•"/>
            </a:lvl8pPr>
            <a:lvl9pPr marL="4114800" lvl="8" indent="-317500" algn="l" rtl="0">
              <a:lnSpc>
                <a:spcPct val="90000"/>
              </a:lnSpc>
              <a:spcBef>
                <a:spcPts val="400"/>
              </a:spcBef>
              <a:spcAft>
                <a:spcPts val="0"/>
              </a:spcAft>
              <a:buClr>
                <a:schemeClr val="dk1"/>
              </a:buClr>
              <a:buSzPts val="1400"/>
              <a:buChar char="•"/>
            </a:lvl9pPr>
          </a:lstStyle>
          <a:p>
            <a:endParaRPr/>
          </a:p>
        </p:txBody>
      </p:sp>
      <p:sp>
        <p:nvSpPr>
          <p:cNvPr id="1048655" name="Google Shape;132;g11034064ab0_0_171"/>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56" name="Google Shape;133;g11034064ab0_0_171"/>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lnSpc>
                <a:spcPct val="100000"/>
              </a:lnSpc>
              <a:spcBef>
                <a:spcPts val="0"/>
              </a:spcBef>
              <a:spcAft>
                <a:spcPts val="0"/>
              </a:spcAft>
              <a:buSzPts val="1100"/>
              <a:buNone/>
            </a:lvl1pPr>
            <a:lvl2pPr lvl="1" algn="l" rtl="0">
              <a:lnSpc>
                <a:spcPct val="100000"/>
              </a:lnSpc>
              <a:spcBef>
                <a:spcPts val="0"/>
              </a:spcBef>
              <a:spcAft>
                <a:spcPts val="0"/>
              </a:spcAft>
              <a:buSzPts val="1100"/>
              <a:buNone/>
            </a:lvl2pPr>
            <a:lvl3pPr lvl="2" algn="l" rtl="0">
              <a:lnSpc>
                <a:spcPct val="100000"/>
              </a:lnSpc>
              <a:spcBef>
                <a:spcPts val="0"/>
              </a:spcBef>
              <a:spcAft>
                <a:spcPts val="0"/>
              </a:spcAft>
              <a:buSzPts val="1100"/>
              <a:buNone/>
            </a:lvl3pPr>
            <a:lvl4pPr lvl="3" algn="l" rtl="0">
              <a:lnSpc>
                <a:spcPct val="100000"/>
              </a:lnSpc>
              <a:spcBef>
                <a:spcPts val="0"/>
              </a:spcBef>
              <a:spcAft>
                <a:spcPts val="0"/>
              </a:spcAft>
              <a:buSzPts val="1100"/>
              <a:buNone/>
            </a:lvl4pPr>
            <a:lvl5pPr lvl="4" algn="l" rtl="0">
              <a:lnSpc>
                <a:spcPct val="100000"/>
              </a:lnSpc>
              <a:spcBef>
                <a:spcPts val="0"/>
              </a:spcBef>
              <a:spcAft>
                <a:spcPts val="0"/>
              </a:spcAft>
              <a:buSzPts val="1100"/>
              <a:buNone/>
            </a:lvl5pPr>
            <a:lvl6pPr lvl="5" algn="l" rtl="0">
              <a:lnSpc>
                <a:spcPct val="100000"/>
              </a:lnSpc>
              <a:spcBef>
                <a:spcPts val="0"/>
              </a:spcBef>
              <a:spcAft>
                <a:spcPts val="0"/>
              </a:spcAft>
              <a:buSzPts val="1100"/>
              <a:buNone/>
            </a:lvl6pPr>
            <a:lvl7pPr lvl="6" algn="l" rtl="0">
              <a:lnSpc>
                <a:spcPct val="100000"/>
              </a:lnSpc>
              <a:spcBef>
                <a:spcPts val="0"/>
              </a:spcBef>
              <a:spcAft>
                <a:spcPts val="0"/>
              </a:spcAft>
              <a:buSzPts val="1100"/>
              <a:buNone/>
            </a:lvl7pPr>
            <a:lvl8pPr lvl="7" algn="l" rtl="0">
              <a:lnSpc>
                <a:spcPct val="100000"/>
              </a:lnSpc>
              <a:spcBef>
                <a:spcPts val="0"/>
              </a:spcBef>
              <a:spcAft>
                <a:spcPts val="0"/>
              </a:spcAft>
              <a:buSzPts val="1100"/>
              <a:buNone/>
            </a:lvl8pPr>
            <a:lvl9pPr lvl="8" algn="l" rtl="0">
              <a:lnSpc>
                <a:spcPct val="100000"/>
              </a:lnSpc>
              <a:spcBef>
                <a:spcPts val="0"/>
              </a:spcBef>
              <a:spcAft>
                <a:spcPts val="0"/>
              </a:spcAft>
              <a:buSzPts val="1100"/>
              <a:buNone/>
            </a:lvl9pPr>
          </a:lstStyle>
          <a:p>
            <a:endParaRPr/>
          </a:p>
        </p:txBody>
      </p:sp>
      <p:sp>
        <p:nvSpPr>
          <p:cNvPr id="1048657" name="Google Shape;134;g11034064ab0_0_171"/>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35"/>
        <p:cNvGrpSpPr/>
        <p:nvPr/>
      </p:nvGrpSpPr>
      <p:grpSpPr>
        <a:xfrm>
          <a:off x="0" y="0"/>
          <a:ext cx="0" cy="0"/>
          <a:chOff x="0" y="0"/>
          <a:chExt cx="0" cy="0"/>
        </a:xfrm>
      </p:grpSpPr>
      <p:sp>
        <p:nvSpPr>
          <p:cNvPr id="1048685" name="Google Shape;136;g11034064ab0_0_177"/>
          <p:cNvSpPr/>
          <p:nvPr/>
        </p:nvSpPr>
        <p:spPr>
          <a:xfrm>
            <a:off x="4572000" y="-75"/>
            <a:ext cx="4572000" cy="5143500"/>
          </a:xfrm>
          <a:prstGeom prst="rect">
            <a:avLst/>
          </a:prstGeom>
          <a:solidFill>
            <a:schemeClr val="dk1"/>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3145728" name="Google Shape;137;g11034064ab0_0_177"/>
          <p:cNvCxnSpPr>
            <a:cxnSpLocks/>
          </p:cNvCxnSpPr>
          <p:nvPr/>
        </p:nvCxnSpPr>
        <p:spPr>
          <a:xfrm>
            <a:off x="5029675" y="4495500"/>
            <a:ext cx="468300" cy="0"/>
          </a:xfrm>
          <a:prstGeom prst="straightConnector1">
            <a:avLst/>
          </a:prstGeom>
          <a:noFill/>
          <a:ln w="19050" cap="flat" cmpd="sng">
            <a:solidFill>
              <a:schemeClr val="dk2"/>
            </a:solidFill>
            <a:prstDash val="solid"/>
            <a:round/>
            <a:headEnd type="none" w="sm" len="sm"/>
            <a:tailEnd type="none" w="sm" len="sm"/>
          </a:ln>
        </p:spPr>
      </p:cxnSp>
      <p:sp>
        <p:nvSpPr>
          <p:cNvPr id="1048686" name="Google Shape;138;g11034064ab0_0_177"/>
          <p:cNvSpPr txBox="1">
            <a:spLocks noGrp="1"/>
          </p:cNvSpPr>
          <p:nvPr>
            <p:ph type="title"/>
          </p:nvPr>
        </p:nvSpPr>
        <p:spPr>
          <a:xfrm>
            <a:off x="265500" y="1081675"/>
            <a:ext cx="4045200" cy="1786200"/>
          </a:xfrm>
          <a:prstGeom prst="rect">
            <a:avLst/>
          </a:prstGeom>
          <a:noFill/>
          <a:ln>
            <a:noFill/>
          </a:ln>
        </p:spPr>
        <p:txBody>
          <a:bodyPr spcFirstLastPara="1" wrap="square" lIns="68575" tIns="34275" rIns="68575" bIns="34275" anchor="b" anchorCtr="0">
            <a:normAutofit/>
          </a:bodyPr>
          <a:lstStyle>
            <a:lvl1pPr lvl="0" algn="ctr" rtl="0">
              <a:lnSpc>
                <a:spcPct val="90000"/>
              </a:lnSpc>
              <a:spcBef>
                <a:spcPts val="0"/>
              </a:spcBef>
              <a:spcAft>
                <a:spcPts val="0"/>
              </a:spcAft>
              <a:buSzPts val="4200"/>
              <a:buNone/>
              <a:defRPr sz="4200"/>
            </a:lvl1pPr>
            <a:lvl2pPr lvl="1" algn="ctr" rtl="0">
              <a:lnSpc>
                <a:spcPct val="100000"/>
              </a:lnSpc>
              <a:spcBef>
                <a:spcPts val="0"/>
              </a:spcBef>
              <a:spcAft>
                <a:spcPts val="0"/>
              </a:spcAft>
              <a:buSzPts val="4200"/>
              <a:buNone/>
              <a:defRPr sz="4200"/>
            </a:lvl2pPr>
            <a:lvl3pPr lvl="2" algn="ctr" rtl="0">
              <a:lnSpc>
                <a:spcPct val="100000"/>
              </a:lnSpc>
              <a:spcBef>
                <a:spcPts val="0"/>
              </a:spcBef>
              <a:spcAft>
                <a:spcPts val="0"/>
              </a:spcAft>
              <a:buSzPts val="4200"/>
              <a:buNone/>
              <a:defRPr sz="4200"/>
            </a:lvl3pPr>
            <a:lvl4pPr lvl="3" algn="ctr" rtl="0">
              <a:lnSpc>
                <a:spcPct val="100000"/>
              </a:lnSpc>
              <a:spcBef>
                <a:spcPts val="0"/>
              </a:spcBef>
              <a:spcAft>
                <a:spcPts val="0"/>
              </a:spcAft>
              <a:buSzPts val="4200"/>
              <a:buNone/>
              <a:defRPr sz="4200"/>
            </a:lvl4pPr>
            <a:lvl5pPr lvl="4" algn="ctr" rtl="0">
              <a:lnSpc>
                <a:spcPct val="100000"/>
              </a:lnSpc>
              <a:spcBef>
                <a:spcPts val="0"/>
              </a:spcBef>
              <a:spcAft>
                <a:spcPts val="0"/>
              </a:spcAft>
              <a:buSzPts val="4200"/>
              <a:buNone/>
              <a:defRPr sz="4200"/>
            </a:lvl5pPr>
            <a:lvl6pPr lvl="5" algn="ctr" rtl="0">
              <a:lnSpc>
                <a:spcPct val="100000"/>
              </a:lnSpc>
              <a:spcBef>
                <a:spcPts val="0"/>
              </a:spcBef>
              <a:spcAft>
                <a:spcPts val="0"/>
              </a:spcAft>
              <a:buSzPts val="4200"/>
              <a:buNone/>
              <a:defRPr sz="4200"/>
            </a:lvl6pPr>
            <a:lvl7pPr lvl="6" algn="ctr" rtl="0">
              <a:lnSpc>
                <a:spcPct val="100000"/>
              </a:lnSpc>
              <a:spcBef>
                <a:spcPts val="0"/>
              </a:spcBef>
              <a:spcAft>
                <a:spcPts val="0"/>
              </a:spcAft>
              <a:buSzPts val="4200"/>
              <a:buNone/>
              <a:defRPr sz="4200"/>
            </a:lvl7pPr>
            <a:lvl8pPr lvl="7" algn="ctr" rtl="0">
              <a:lnSpc>
                <a:spcPct val="100000"/>
              </a:lnSpc>
              <a:spcBef>
                <a:spcPts val="0"/>
              </a:spcBef>
              <a:spcAft>
                <a:spcPts val="0"/>
              </a:spcAft>
              <a:buSzPts val="4200"/>
              <a:buNone/>
              <a:defRPr sz="4200"/>
            </a:lvl8pPr>
            <a:lvl9pPr lvl="8" algn="ctr" rtl="0">
              <a:lnSpc>
                <a:spcPct val="100000"/>
              </a:lnSpc>
              <a:spcBef>
                <a:spcPts val="0"/>
              </a:spcBef>
              <a:spcAft>
                <a:spcPts val="0"/>
              </a:spcAft>
              <a:buSzPts val="4200"/>
              <a:buNone/>
              <a:defRPr sz="4200"/>
            </a:lvl9pPr>
          </a:lstStyle>
          <a:p>
            <a:endParaRPr/>
          </a:p>
        </p:txBody>
      </p:sp>
      <p:sp>
        <p:nvSpPr>
          <p:cNvPr id="1048687" name="Google Shape;139;g11034064ab0_0_177"/>
          <p:cNvSpPr txBox="1">
            <a:spLocks noGrp="1"/>
          </p:cNvSpPr>
          <p:nvPr>
            <p:ph type="subTitle" idx="1"/>
          </p:nvPr>
        </p:nvSpPr>
        <p:spPr>
          <a:xfrm>
            <a:off x="265500" y="2921401"/>
            <a:ext cx="4045200" cy="1345500"/>
          </a:xfrm>
          <a:prstGeom prst="rect">
            <a:avLst/>
          </a:prstGeom>
          <a:noFill/>
          <a:ln>
            <a:noFill/>
          </a:ln>
        </p:spPr>
        <p:txBody>
          <a:bodyPr spcFirstLastPara="1" wrap="square" lIns="68575" tIns="34275" rIns="68575" bIns="34275" anchor="t" anchorCtr="0">
            <a:normAutofit/>
          </a:bodyPr>
          <a:lstStyle>
            <a:lvl1pPr lvl="0" algn="ctr" rtl="0">
              <a:lnSpc>
                <a:spcPct val="100000"/>
              </a:lnSpc>
              <a:spcBef>
                <a:spcPts val="800"/>
              </a:spcBef>
              <a:spcAft>
                <a:spcPts val="0"/>
              </a:spcAft>
              <a:buSzPts val="2100"/>
              <a:buNone/>
              <a:defRPr sz="2100"/>
            </a:lvl1pPr>
            <a:lvl2pPr lvl="1" algn="ctr" rtl="0">
              <a:lnSpc>
                <a:spcPct val="100000"/>
              </a:lnSpc>
              <a:spcBef>
                <a:spcPts val="400"/>
              </a:spcBef>
              <a:spcAft>
                <a:spcPts val="0"/>
              </a:spcAft>
              <a:buSzPts val="2100"/>
              <a:buNone/>
              <a:defRPr sz="2100"/>
            </a:lvl2pPr>
            <a:lvl3pPr lvl="2" algn="ctr" rtl="0">
              <a:lnSpc>
                <a:spcPct val="100000"/>
              </a:lnSpc>
              <a:spcBef>
                <a:spcPts val="400"/>
              </a:spcBef>
              <a:spcAft>
                <a:spcPts val="0"/>
              </a:spcAft>
              <a:buSzPts val="2100"/>
              <a:buNone/>
              <a:defRPr sz="2100"/>
            </a:lvl3pPr>
            <a:lvl4pPr lvl="3" algn="ctr" rtl="0">
              <a:lnSpc>
                <a:spcPct val="100000"/>
              </a:lnSpc>
              <a:spcBef>
                <a:spcPts val="400"/>
              </a:spcBef>
              <a:spcAft>
                <a:spcPts val="0"/>
              </a:spcAft>
              <a:buSzPts val="2100"/>
              <a:buNone/>
              <a:defRPr sz="2100"/>
            </a:lvl4pPr>
            <a:lvl5pPr lvl="4" algn="ctr" rtl="0">
              <a:lnSpc>
                <a:spcPct val="100000"/>
              </a:lnSpc>
              <a:spcBef>
                <a:spcPts val="400"/>
              </a:spcBef>
              <a:spcAft>
                <a:spcPts val="0"/>
              </a:spcAft>
              <a:buSzPts val="2100"/>
              <a:buNone/>
              <a:defRPr sz="2100"/>
            </a:lvl5pPr>
            <a:lvl6pPr lvl="5" algn="ctr" rtl="0">
              <a:lnSpc>
                <a:spcPct val="100000"/>
              </a:lnSpc>
              <a:spcBef>
                <a:spcPts val="400"/>
              </a:spcBef>
              <a:spcAft>
                <a:spcPts val="0"/>
              </a:spcAft>
              <a:buSzPts val="2100"/>
              <a:buNone/>
              <a:defRPr sz="2100"/>
            </a:lvl6pPr>
            <a:lvl7pPr lvl="6" algn="ctr" rtl="0">
              <a:lnSpc>
                <a:spcPct val="100000"/>
              </a:lnSpc>
              <a:spcBef>
                <a:spcPts val="400"/>
              </a:spcBef>
              <a:spcAft>
                <a:spcPts val="0"/>
              </a:spcAft>
              <a:buSzPts val="2100"/>
              <a:buNone/>
              <a:defRPr sz="2100"/>
            </a:lvl7pPr>
            <a:lvl8pPr lvl="7" algn="ctr" rtl="0">
              <a:lnSpc>
                <a:spcPct val="100000"/>
              </a:lnSpc>
              <a:spcBef>
                <a:spcPts val="400"/>
              </a:spcBef>
              <a:spcAft>
                <a:spcPts val="0"/>
              </a:spcAft>
              <a:buSzPts val="2100"/>
              <a:buNone/>
              <a:defRPr sz="2100"/>
            </a:lvl8pPr>
            <a:lvl9pPr lvl="8" algn="ctr" rtl="0">
              <a:lnSpc>
                <a:spcPct val="100000"/>
              </a:lnSpc>
              <a:spcBef>
                <a:spcPts val="400"/>
              </a:spcBef>
              <a:spcAft>
                <a:spcPts val="0"/>
              </a:spcAft>
              <a:buSzPts val="2100"/>
              <a:buNone/>
              <a:defRPr sz="2100"/>
            </a:lvl9pPr>
          </a:lstStyle>
          <a:p>
            <a:endParaRPr/>
          </a:p>
        </p:txBody>
      </p:sp>
      <p:sp>
        <p:nvSpPr>
          <p:cNvPr id="1048688" name="Google Shape;140;g11034064ab0_0_177"/>
          <p:cNvSpPr txBox="1">
            <a:spLocks noGrp="1"/>
          </p:cNvSpPr>
          <p:nvPr>
            <p:ph type="body" idx="2"/>
          </p:nvPr>
        </p:nvSpPr>
        <p:spPr>
          <a:xfrm>
            <a:off x="4939500" y="724200"/>
            <a:ext cx="3837000" cy="3695100"/>
          </a:xfrm>
          <a:prstGeom prst="rect">
            <a:avLst/>
          </a:prstGeom>
          <a:noFill/>
          <a:ln>
            <a:noFill/>
          </a:ln>
        </p:spPr>
        <p:txBody>
          <a:bodyPr spcFirstLastPara="1" wrap="square" lIns="68575" tIns="34275" rIns="68575" bIns="34275" anchor="ctr" anchorCtr="0">
            <a:normAutofit/>
          </a:bodyPr>
          <a:lstStyle>
            <a:lvl1pPr marL="457200" lvl="0" indent="-361950" algn="l" rtl="0">
              <a:lnSpc>
                <a:spcPct val="90000"/>
              </a:lnSpc>
              <a:spcBef>
                <a:spcPts val="800"/>
              </a:spcBef>
              <a:spcAft>
                <a:spcPts val="0"/>
              </a:spcAft>
              <a:buSzPts val="2100"/>
              <a:buChar char="•"/>
              <a:defRPr>
                <a:highlight>
                  <a:schemeClr val="lt1"/>
                </a:highlight>
              </a:defRPr>
            </a:lvl1pPr>
            <a:lvl2pPr marL="914400" lvl="1" indent="-342900" algn="l" rtl="0">
              <a:lnSpc>
                <a:spcPct val="90000"/>
              </a:lnSpc>
              <a:spcBef>
                <a:spcPts val="400"/>
              </a:spcBef>
              <a:spcAft>
                <a:spcPts val="0"/>
              </a:spcAft>
              <a:buSzPts val="1800"/>
              <a:buChar char="•"/>
              <a:defRPr>
                <a:highlight>
                  <a:schemeClr val="lt1"/>
                </a:highlight>
              </a:defRPr>
            </a:lvl2pPr>
            <a:lvl3pPr marL="1371600" lvl="2" indent="-323850" algn="l" rtl="0">
              <a:lnSpc>
                <a:spcPct val="90000"/>
              </a:lnSpc>
              <a:spcBef>
                <a:spcPts val="400"/>
              </a:spcBef>
              <a:spcAft>
                <a:spcPts val="0"/>
              </a:spcAft>
              <a:buSzPts val="1500"/>
              <a:buChar char="•"/>
              <a:defRPr>
                <a:highlight>
                  <a:schemeClr val="lt1"/>
                </a:highlight>
              </a:defRPr>
            </a:lvl3pPr>
            <a:lvl4pPr marL="1828800" lvl="3" indent="-317500" algn="l" rtl="0">
              <a:lnSpc>
                <a:spcPct val="90000"/>
              </a:lnSpc>
              <a:spcBef>
                <a:spcPts val="400"/>
              </a:spcBef>
              <a:spcAft>
                <a:spcPts val="0"/>
              </a:spcAft>
              <a:buSzPts val="1400"/>
              <a:buChar char="•"/>
              <a:defRPr>
                <a:highlight>
                  <a:schemeClr val="lt1"/>
                </a:highlight>
              </a:defRPr>
            </a:lvl4pPr>
            <a:lvl5pPr marL="2286000" lvl="4" indent="-317500" algn="l" rtl="0">
              <a:lnSpc>
                <a:spcPct val="90000"/>
              </a:lnSpc>
              <a:spcBef>
                <a:spcPts val="400"/>
              </a:spcBef>
              <a:spcAft>
                <a:spcPts val="0"/>
              </a:spcAft>
              <a:buSzPts val="1400"/>
              <a:buChar char="•"/>
              <a:defRPr>
                <a:highlight>
                  <a:schemeClr val="lt1"/>
                </a:highlight>
              </a:defRPr>
            </a:lvl5pPr>
            <a:lvl6pPr marL="2743200" lvl="5" indent="-317500" algn="l" rtl="0">
              <a:lnSpc>
                <a:spcPct val="90000"/>
              </a:lnSpc>
              <a:spcBef>
                <a:spcPts val="400"/>
              </a:spcBef>
              <a:spcAft>
                <a:spcPts val="0"/>
              </a:spcAft>
              <a:buSzPts val="1400"/>
              <a:buChar char="•"/>
              <a:defRPr>
                <a:highlight>
                  <a:schemeClr val="lt1"/>
                </a:highlight>
              </a:defRPr>
            </a:lvl6pPr>
            <a:lvl7pPr marL="3200400" lvl="6" indent="-317500" algn="l" rtl="0">
              <a:lnSpc>
                <a:spcPct val="90000"/>
              </a:lnSpc>
              <a:spcBef>
                <a:spcPts val="400"/>
              </a:spcBef>
              <a:spcAft>
                <a:spcPts val="0"/>
              </a:spcAft>
              <a:buSzPts val="1400"/>
              <a:buChar char="•"/>
              <a:defRPr>
                <a:highlight>
                  <a:schemeClr val="lt1"/>
                </a:highlight>
              </a:defRPr>
            </a:lvl7pPr>
            <a:lvl8pPr marL="3657600" lvl="7" indent="-317500" algn="l" rtl="0">
              <a:lnSpc>
                <a:spcPct val="90000"/>
              </a:lnSpc>
              <a:spcBef>
                <a:spcPts val="400"/>
              </a:spcBef>
              <a:spcAft>
                <a:spcPts val="0"/>
              </a:spcAft>
              <a:buSzPts val="1400"/>
              <a:buChar char="•"/>
              <a:defRPr>
                <a:highlight>
                  <a:schemeClr val="lt1"/>
                </a:highlight>
              </a:defRPr>
            </a:lvl8pPr>
            <a:lvl9pPr marL="4114800" lvl="8" indent="-317500" algn="l" rtl="0">
              <a:lnSpc>
                <a:spcPct val="90000"/>
              </a:lnSpc>
              <a:spcBef>
                <a:spcPts val="400"/>
              </a:spcBef>
              <a:spcAft>
                <a:spcPts val="0"/>
              </a:spcAft>
              <a:buSzPts val="1400"/>
              <a:buChar char="•"/>
              <a:defRPr>
                <a:highlight>
                  <a:schemeClr val="lt1"/>
                </a:highlight>
              </a:defRPr>
            </a:lvl9pPr>
          </a:lstStyle>
          <a:p>
            <a:endParaRPr/>
          </a:p>
        </p:txBody>
      </p:sp>
      <p:sp>
        <p:nvSpPr>
          <p:cNvPr id="1048689" name="Google Shape;141;g11034064ab0_0_177"/>
          <p:cNvSpPr txBox="1">
            <a:spLocks noGrp="1"/>
          </p:cNvSpPr>
          <p:nvPr>
            <p:ph type="sldNum" idx="12"/>
          </p:nvPr>
        </p:nvSpPr>
        <p:spPr>
          <a:xfrm>
            <a:off x="8497999" y="4688759"/>
            <a:ext cx="548700" cy="3936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048719" name="Google Shape;17;p2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lvl1pPr>
            <a:lvl2pPr lvl="1" algn="l">
              <a:lnSpc>
                <a:spcPct val="100000"/>
              </a:lnSpc>
              <a:spcBef>
                <a:spcPts val="0"/>
              </a:spcBef>
              <a:spcAft>
                <a:spcPts val="0"/>
              </a:spcAft>
              <a:buSzPts val="2800"/>
              <a:buNone/>
            </a:lvl2pPr>
            <a:lvl3pPr lvl="2" algn="l">
              <a:lnSpc>
                <a:spcPct val="100000"/>
              </a:lnSpc>
              <a:spcBef>
                <a:spcPts val="0"/>
              </a:spcBef>
              <a:spcAft>
                <a:spcPts val="0"/>
              </a:spcAft>
              <a:buSzPts val="2800"/>
              <a:buNone/>
            </a:lvl3pPr>
            <a:lvl4pPr lvl="3" algn="l">
              <a:lnSpc>
                <a:spcPct val="100000"/>
              </a:lnSpc>
              <a:spcBef>
                <a:spcPts val="0"/>
              </a:spcBef>
              <a:spcAft>
                <a:spcPts val="0"/>
              </a:spcAft>
              <a:buSzPts val="2800"/>
              <a:buNone/>
            </a:lvl4pPr>
            <a:lvl5pPr lvl="4" algn="l">
              <a:lnSpc>
                <a:spcPct val="100000"/>
              </a:lnSpc>
              <a:spcBef>
                <a:spcPts val="0"/>
              </a:spcBef>
              <a:spcAft>
                <a:spcPts val="0"/>
              </a:spcAft>
              <a:buSzPts val="2800"/>
              <a:buNone/>
            </a:lvl5pPr>
            <a:lvl6pPr lvl="5" algn="l">
              <a:lnSpc>
                <a:spcPct val="100000"/>
              </a:lnSpc>
              <a:spcBef>
                <a:spcPts val="0"/>
              </a:spcBef>
              <a:spcAft>
                <a:spcPts val="0"/>
              </a:spcAft>
              <a:buSzPts val="2800"/>
              <a:buNone/>
            </a:lvl6pPr>
            <a:lvl7pPr lvl="6" algn="l">
              <a:lnSpc>
                <a:spcPct val="100000"/>
              </a:lnSpc>
              <a:spcBef>
                <a:spcPts val="0"/>
              </a:spcBef>
              <a:spcAft>
                <a:spcPts val="0"/>
              </a:spcAft>
              <a:buSzPts val="2800"/>
              <a:buNone/>
            </a:lvl7pPr>
            <a:lvl8pPr lvl="7" algn="l">
              <a:lnSpc>
                <a:spcPct val="100000"/>
              </a:lnSpc>
              <a:spcBef>
                <a:spcPts val="0"/>
              </a:spcBef>
              <a:spcAft>
                <a:spcPts val="0"/>
              </a:spcAft>
              <a:buSzPts val="2800"/>
              <a:buNone/>
            </a:lvl8pPr>
            <a:lvl9pPr lvl="8" algn="l">
              <a:lnSpc>
                <a:spcPct val="100000"/>
              </a:lnSpc>
              <a:spcBef>
                <a:spcPts val="0"/>
              </a:spcBef>
              <a:spcAft>
                <a:spcPts val="0"/>
              </a:spcAft>
              <a:buSzPts val="2800"/>
              <a:buNone/>
            </a:lvl9pPr>
          </a:lstStyle>
          <a:p>
            <a:endParaRPr/>
          </a:p>
        </p:txBody>
      </p:sp>
      <p:sp>
        <p:nvSpPr>
          <p:cNvPr id="1048720" name="Google Shape;18;p2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lvl1pPr>
            <a:lvl2pPr marL="914400" lvl="1" indent="-317500" algn="l">
              <a:lnSpc>
                <a:spcPct val="115000"/>
              </a:lnSpc>
              <a:spcBef>
                <a:spcPts val="0"/>
              </a:spcBef>
              <a:spcAft>
                <a:spcPts val="0"/>
              </a:spcAft>
              <a:buSzPts val="1400"/>
              <a:buChar char="○"/>
            </a:lvl2pPr>
            <a:lvl3pPr marL="1371600" lvl="2" indent="-317500" algn="l">
              <a:lnSpc>
                <a:spcPct val="115000"/>
              </a:lnSpc>
              <a:spcBef>
                <a:spcPts val="0"/>
              </a:spcBef>
              <a:spcAft>
                <a:spcPts val="0"/>
              </a:spcAft>
              <a:buSzPts val="1400"/>
              <a:buChar char="■"/>
            </a:lvl3pPr>
            <a:lvl4pPr marL="1828800" lvl="3" indent="-317500" algn="l">
              <a:lnSpc>
                <a:spcPct val="115000"/>
              </a:lnSpc>
              <a:spcBef>
                <a:spcPts val="0"/>
              </a:spcBef>
              <a:spcAft>
                <a:spcPts val="0"/>
              </a:spcAft>
              <a:buSzPts val="1400"/>
              <a:buChar char="●"/>
            </a:lvl4pPr>
            <a:lvl5pPr marL="2286000" lvl="4" indent="-317500" algn="l">
              <a:lnSpc>
                <a:spcPct val="115000"/>
              </a:lnSpc>
              <a:spcBef>
                <a:spcPts val="0"/>
              </a:spcBef>
              <a:spcAft>
                <a:spcPts val="0"/>
              </a:spcAft>
              <a:buSzPts val="1400"/>
              <a:buChar char="○"/>
            </a:lvl5pPr>
            <a:lvl6pPr marL="2743200" lvl="5" indent="-317500" algn="l">
              <a:lnSpc>
                <a:spcPct val="115000"/>
              </a:lnSpc>
              <a:spcBef>
                <a:spcPts val="0"/>
              </a:spcBef>
              <a:spcAft>
                <a:spcPts val="0"/>
              </a:spcAft>
              <a:buSzPts val="1400"/>
              <a:buChar char="■"/>
            </a:lvl6pPr>
            <a:lvl7pPr marL="3200400" lvl="6" indent="-317500" algn="l">
              <a:lnSpc>
                <a:spcPct val="115000"/>
              </a:lnSpc>
              <a:spcBef>
                <a:spcPts val="0"/>
              </a:spcBef>
              <a:spcAft>
                <a:spcPts val="0"/>
              </a:spcAft>
              <a:buSzPts val="1400"/>
              <a:buChar char="●"/>
            </a:lvl7pPr>
            <a:lvl8pPr marL="3657600" lvl="7" indent="-317500" algn="l">
              <a:lnSpc>
                <a:spcPct val="115000"/>
              </a:lnSpc>
              <a:spcBef>
                <a:spcPts val="0"/>
              </a:spcBef>
              <a:spcAft>
                <a:spcPts val="0"/>
              </a:spcAft>
              <a:buSzPts val="1400"/>
              <a:buChar char="○"/>
            </a:lvl8pPr>
            <a:lvl9pPr marL="4114800" lvl="8" indent="-317500" algn="l">
              <a:lnSpc>
                <a:spcPct val="115000"/>
              </a:lnSpc>
              <a:spcBef>
                <a:spcPts val="0"/>
              </a:spcBef>
              <a:spcAft>
                <a:spcPts val="0"/>
              </a:spcAft>
              <a:buSzPts val="1400"/>
              <a:buChar char="■"/>
            </a:lvl9pPr>
          </a:lstStyle>
          <a:p>
            <a:endParaRPr/>
          </a:p>
        </p:txBody>
      </p:sp>
      <p:sp>
        <p:nvSpPr>
          <p:cNvPr id="1048721" name="Google Shape;19;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1048722" name="Google Shape;21;p2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lvl1pPr>
            <a:lvl2pPr lvl="1" algn="l">
              <a:lnSpc>
                <a:spcPct val="100000"/>
              </a:lnSpc>
              <a:spcBef>
                <a:spcPts val="0"/>
              </a:spcBef>
              <a:spcAft>
                <a:spcPts val="0"/>
              </a:spcAft>
              <a:buSzPts val="2800"/>
              <a:buNone/>
            </a:lvl2pPr>
            <a:lvl3pPr lvl="2" algn="l">
              <a:lnSpc>
                <a:spcPct val="100000"/>
              </a:lnSpc>
              <a:spcBef>
                <a:spcPts val="0"/>
              </a:spcBef>
              <a:spcAft>
                <a:spcPts val="0"/>
              </a:spcAft>
              <a:buSzPts val="2800"/>
              <a:buNone/>
            </a:lvl3pPr>
            <a:lvl4pPr lvl="3" algn="l">
              <a:lnSpc>
                <a:spcPct val="100000"/>
              </a:lnSpc>
              <a:spcBef>
                <a:spcPts val="0"/>
              </a:spcBef>
              <a:spcAft>
                <a:spcPts val="0"/>
              </a:spcAft>
              <a:buSzPts val="2800"/>
              <a:buNone/>
            </a:lvl4pPr>
            <a:lvl5pPr lvl="4" algn="l">
              <a:lnSpc>
                <a:spcPct val="100000"/>
              </a:lnSpc>
              <a:spcBef>
                <a:spcPts val="0"/>
              </a:spcBef>
              <a:spcAft>
                <a:spcPts val="0"/>
              </a:spcAft>
              <a:buSzPts val="2800"/>
              <a:buNone/>
            </a:lvl5pPr>
            <a:lvl6pPr lvl="5" algn="l">
              <a:lnSpc>
                <a:spcPct val="100000"/>
              </a:lnSpc>
              <a:spcBef>
                <a:spcPts val="0"/>
              </a:spcBef>
              <a:spcAft>
                <a:spcPts val="0"/>
              </a:spcAft>
              <a:buSzPts val="2800"/>
              <a:buNone/>
            </a:lvl6pPr>
            <a:lvl7pPr lvl="6" algn="l">
              <a:lnSpc>
                <a:spcPct val="100000"/>
              </a:lnSpc>
              <a:spcBef>
                <a:spcPts val="0"/>
              </a:spcBef>
              <a:spcAft>
                <a:spcPts val="0"/>
              </a:spcAft>
              <a:buSzPts val="2800"/>
              <a:buNone/>
            </a:lvl7pPr>
            <a:lvl8pPr lvl="7" algn="l">
              <a:lnSpc>
                <a:spcPct val="100000"/>
              </a:lnSpc>
              <a:spcBef>
                <a:spcPts val="0"/>
              </a:spcBef>
              <a:spcAft>
                <a:spcPts val="0"/>
              </a:spcAft>
              <a:buSzPts val="2800"/>
              <a:buNone/>
            </a:lvl8pPr>
            <a:lvl9pPr lvl="8" algn="l">
              <a:lnSpc>
                <a:spcPct val="100000"/>
              </a:lnSpc>
              <a:spcBef>
                <a:spcPts val="0"/>
              </a:spcBef>
              <a:spcAft>
                <a:spcPts val="0"/>
              </a:spcAft>
              <a:buSzPts val="2800"/>
              <a:buNone/>
            </a:lvl9pPr>
          </a:lstStyle>
          <a:p>
            <a:endParaRPr/>
          </a:p>
        </p:txBody>
      </p:sp>
      <p:sp>
        <p:nvSpPr>
          <p:cNvPr id="1048723" name="Google Shape;22;p27"/>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048724" name="Google Shape;23;p27"/>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048725" name="Google Shape;24;p2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1048726" name="Google Shape;26;p2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lvl1pPr>
            <a:lvl2pPr lvl="1" algn="l">
              <a:lnSpc>
                <a:spcPct val="100000"/>
              </a:lnSpc>
              <a:spcBef>
                <a:spcPts val="0"/>
              </a:spcBef>
              <a:spcAft>
                <a:spcPts val="0"/>
              </a:spcAft>
              <a:buSzPts val="2800"/>
              <a:buNone/>
            </a:lvl2pPr>
            <a:lvl3pPr lvl="2" algn="l">
              <a:lnSpc>
                <a:spcPct val="100000"/>
              </a:lnSpc>
              <a:spcBef>
                <a:spcPts val="0"/>
              </a:spcBef>
              <a:spcAft>
                <a:spcPts val="0"/>
              </a:spcAft>
              <a:buSzPts val="2800"/>
              <a:buNone/>
            </a:lvl3pPr>
            <a:lvl4pPr lvl="3" algn="l">
              <a:lnSpc>
                <a:spcPct val="100000"/>
              </a:lnSpc>
              <a:spcBef>
                <a:spcPts val="0"/>
              </a:spcBef>
              <a:spcAft>
                <a:spcPts val="0"/>
              </a:spcAft>
              <a:buSzPts val="2800"/>
              <a:buNone/>
            </a:lvl4pPr>
            <a:lvl5pPr lvl="4" algn="l">
              <a:lnSpc>
                <a:spcPct val="100000"/>
              </a:lnSpc>
              <a:spcBef>
                <a:spcPts val="0"/>
              </a:spcBef>
              <a:spcAft>
                <a:spcPts val="0"/>
              </a:spcAft>
              <a:buSzPts val="2800"/>
              <a:buNone/>
            </a:lvl5pPr>
            <a:lvl6pPr lvl="5" algn="l">
              <a:lnSpc>
                <a:spcPct val="100000"/>
              </a:lnSpc>
              <a:spcBef>
                <a:spcPts val="0"/>
              </a:spcBef>
              <a:spcAft>
                <a:spcPts val="0"/>
              </a:spcAft>
              <a:buSzPts val="2800"/>
              <a:buNone/>
            </a:lvl6pPr>
            <a:lvl7pPr lvl="6" algn="l">
              <a:lnSpc>
                <a:spcPct val="100000"/>
              </a:lnSpc>
              <a:spcBef>
                <a:spcPts val="0"/>
              </a:spcBef>
              <a:spcAft>
                <a:spcPts val="0"/>
              </a:spcAft>
              <a:buSzPts val="2800"/>
              <a:buNone/>
            </a:lvl7pPr>
            <a:lvl8pPr lvl="7" algn="l">
              <a:lnSpc>
                <a:spcPct val="100000"/>
              </a:lnSpc>
              <a:spcBef>
                <a:spcPts val="0"/>
              </a:spcBef>
              <a:spcAft>
                <a:spcPts val="0"/>
              </a:spcAft>
              <a:buSzPts val="2800"/>
              <a:buNone/>
            </a:lvl8pPr>
            <a:lvl9pPr lvl="8" algn="l">
              <a:lnSpc>
                <a:spcPct val="100000"/>
              </a:lnSpc>
              <a:spcBef>
                <a:spcPts val="0"/>
              </a:spcBef>
              <a:spcAft>
                <a:spcPts val="0"/>
              </a:spcAft>
              <a:buSzPts val="2800"/>
              <a:buNone/>
            </a:lvl9pPr>
          </a:lstStyle>
          <a:p>
            <a:endParaRPr/>
          </a:p>
        </p:txBody>
      </p:sp>
      <p:sp>
        <p:nvSpPr>
          <p:cNvPr id="1048727" name="Google Shape;27;p2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1048703" name="Google Shape;29;p29"/>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1048704" name="Google Shape;30;p29"/>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048705" name="Google Shape;31;p2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1048728" name="Google Shape;33;p30"/>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1048729" name="Google Shape;34;p3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1048730" name="Google Shape;36;p31"/>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48731" name="Google Shape;37;p31"/>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1048732" name="Google Shape;38;p31"/>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1048733" name="Google Shape;39;p31"/>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lvl1pPr>
            <a:lvl2pPr marL="914400" lvl="1" indent="-317500" algn="l">
              <a:lnSpc>
                <a:spcPct val="115000"/>
              </a:lnSpc>
              <a:spcBef>
                <a:spcPts val="0"/>
              </a:spcBef>
              <a:spcAft>
                <a:spcPts val="0"/>
              </a:spcAft>
              <a:buSzPts val="1400"/>
              <a:buChar char="○"/>
            </a:lvl2pPr>
            <a:lvl3pPr marL="1371600" lvl="2" indent="-317500" algn="l">
              <a:lnSpc>
                <a:spcPct val="115000"/>
              </a:lnSpc>
              <a:spcBef>
                <a:spcPts val="0"/>
              </a:spcBef>
              <a:spcAft>
                <a:spcPts val="0"/>
              </a:spcAft>
              <a:buSzPts val="1400"/>
              <a:buChar char="■"/>
            </a:lvl3pPr>
            <a:lvl4pPr marL="1828800" lvl="3" indent="-317500" algn="l">
              <a:lnSpc>
                <a:spcPct val="115000"/>
              </a:lnSpc>
              <a:spcBef>
                <a:spcPts val="0"/>
              </a:spcBef>
              <a:spcAft>
                <a:spcPts val="0"/>
              </a:spcAft>
              <a:buSzPts val="1400"/>
              <a:buChar char="●"/>
            </a:lvl4pPr>
            <a:lvl5pPr marL="2286000" lvl="4" indent="-317500" algn="l">
              <a:lnSpc>
                <a:spcPct val="115000"/>
              </a:lnSpc>
              <a:spcBef>
                <a:spcPts val="0"/>
              </a:spcBef>
              <a:spcAft>
                <a:spcPts val="0"/>
              </a:spcAft>
              <a:buSzPts val="1400"/>
              <a:buChar char="○"/>
            </a:lvl5pPr>
            <a:lvl6pPr marL="2743200" lvl="5" indent="-317500" algn="l">
              <a:lnSpc>
                <a:spcPct val="115000"/>
              </a:lnSpc>
              <a:spcBef>
                <a:spcPts val="0"/>
              </a:spcBef>
              <a:spcAft>
                <a:spcPts val="0"/>
              </a:spcAft>
              <a:buSzPts val="1400"/>
              <a:buChar char="■"/>
            </a:lvl6pPr>
            <a:lvl7pPr marL="3200400" lvl="6" indent="-317500" algn="l">
              <a:lnSpc>
                <a:spcPct val="115000"/>
              </a:lnSpc>
              <a:spcBef>
                <a:spcPts val="0"/>
              </a:spcBef>
              <a:spcAft>
                <a:spcPts val="0"/>
              </a:spcAft>
              <a:buSzPts val="1400"/>
              <a:buChar char="●"/>
            </a:lvl7pPr>
            <a:lvl8pPr marL="3657600" lvl="7" indent="-317500" algn="l">
              <a:lnSpc>
                <a:spcPct val="115000"/>
              </a:lnSpc>
              <a:spcBef>
                <a:spcPts val="0"/>
              </a:spcBef>
              <a:spcAft>
                <a:spcPts val="0"/>
              </a:spcAft>
              <a:buSzPts val="1400"/>
              <a:buChar char="○"/>
            </a:lvl8pPr>
            <a:lvl9pPr marL="4114800" lvl="8" indent="-317500" algn="l">
              <a:lnSpc>
                <a:spcPct val="115000"/>
              </a:lnSpc>
              <a:spcBef>
                <a:spcPts val="0"/>
              </a:spcBef>
              <a:spcAft>
                <a:spcPts val="0"/>
              </a:spcAft>
              <a:buSzPts val="1400"/>
              <a:buChar char="■"/>
            </a:lvl9pPr>
          </a:lstStyle>
          <a:p>
            <a:endParaRPr/>
          </a:p>
        </p:txBody>
      </p:sp>
      <p:sp>
        <p:nvSpPr>
          <p:cNvPr id="1048734" name="Google Shape;40;p3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1048714" name="Google Shape;42;p32"/>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lvl1pPr>
          </a:lstStyle>
          <a:p>
            <a:endParaRPr/>
          </a:p>
        </p:txBody>
      </p:sp>
      <p:sp>
        <p:nvSpPr>
          <p:cNvPr id="1048715" name="Google Shape;43;p3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1048618" name="Google Shape;6;p2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1048619" name="Google Shape;7;p2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1048620" name="Google Shape;8;p2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56"/>
        <p:cNvGrpSpPr/>
        <p:nvPr/>
      </p:nvGrpSpPr>
      <p:grpSpPr>
        <a:xfrm>
          <a:off x="0" y="0"/>
          <a:ext cx="0" cy="0"/>
          <a:chOff x="0" y="0"/>
          <a:chExt cx="0" cy="0"/>
        </a:xfrm>
      </p:grpSpPr>
      <p:sp>
        <p:nvSpPr>
          <p:cNvPr id="1048576" name="Google Shape;57;g11034064ab0_0_98"/>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marR="0" lvl="0" algn="l" rtl="0">
              <a:lnSpc>
                <a:spcPct val="90000"/>
              </a:lnSpc>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rgbClr val="000000"/>
                </a:solidFill>
                <a:latin typeface="Arial"/>
                <a:ea typeface="Arial"/>
                <a:cs typeface="Arial"/>
                <a:sym typeface="Arial"/>
              </a:defRPr>
            </a:lvl9pPr>
          </a:lstStyle>
          <a:p>
            <a:endParaRPr/>
          </a:p>
        </p:txBody>
      </p:sp>
      <p:sp>
        <p:nvSpPr>
          <p:cNvPr id="1048577" name="Google Shape;58;g11034064ab0_0_98"/>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4pPr>
            <a:lvl5pPr marL="2286000" marR="0" lvl="4"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Calibri"/>
                <a:ea typeface="Calibri"/>
                <a:cs typeface="Calibri"/>
                <a:sym typeface="Calibri"/>
              </a:defRPr>
            </a:lvl9pPr>
          </a:lstStyle>
          <a:p>
            <a:endParaRPr/>
          </a:p>
        </p:txBody>
      </p:sp>
      <p:sp>
        <p:nvSpPr>
          <p:cNvPr id="1048578" name="Google Shape;59;g11034064ab0_0_98"/>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1048579" name="Google Shape;60;g11034064ab0_0_98"/>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9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100"/>
              <a:buFont typeface="Arial"/>
              <a:buNone/>
              <a:defRPr sz="1400" b="0" i="0" u="none" strike="noStrike" cap="none">
                <a:solidFill>
                  <a:schemeClr val="dk1"/>
                </a:solidFill>
                <a:latin typeface="Calibri"/>
                <a:ea typeface="Calibri"/>
                <a:cs typeface="Calibri"/>
                <a:sym typeface="Calibri"/>
              </a:defRPr>
            </a:lvl9pPr>
          </a:lstStyle>
          <a:p>
            <a:endParaRPr/>
          </a:p>
        </p:txBody>
      </p:sp>
      <p:sp>
        <p:nvSpPr>
          <p:cNvPr id="1048580" name="Google Shape;61;g11034064ab0_0_98"/>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900"/>
              <a:buFont typeface="Arial"/>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mc:AlternateContent xmlns:mc="http://schemas.openxmlformats.org/markup-compatibility/2006" xmlns:p14="http://schemas.microsoft.com/office/powerpoint/2010/main">
    <mc:Choice Requires="p14">
      <p:transition spd="slow">
        <p:fade thruBlk="1"/>
      </p:transition>
    </mc:Choice>
    <mc:Fallback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dontchangethislink.peardeckmagic.zone?eyJ0eXBlIjoiZ29vZ2xlLXNsaWRlcy1hZGRvbi1yZXNwb25zZS1mb290ZXIiLCJsYXN0RWRpdGVkQnkiOiIxMDI5MTQxOTIyMzQ0NDUzOTE5NDEiLCJwcmVzZW50YXRpb25JZCI6IjE2dk1nMDdQMlRlZmQ4d1VlRXNKMzhDS3FjelRFemlLaUhseER5UmNPcHNrIiwiY29udGVudElkIjoiY3VzdG9tLXJlc3BvbnNlLW11bHRpcGxlQ2hvaWNlIiwic2xpZGVJZCI6InAiLCJjb250ZW50SW5zdGFuY2VJZCI6IjE2dk1nMDdQMlRlZmQ4d1VlRXNKMzhDS3FjelRFemlLaUhseER5UmNPcHNrLzM0N2ZiMDhiLTEyYWUtNDY1Yy1hMzk3LTdkYzg2NGJmMjU3NCJ9pearId=magic-pear-metadata-identifi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hyperlink" Target="https://www.liveworksheets.com/bv1660657ir" TargetMode="External"/><Relationship Id="rId2" Type="http://schemas.openxmlformats.org/officeDocument/2006/relationships/notesSlide" Target="../notesSlides/notesSlide10.xml"/><Relationship Id="rId1" Type="http://schemas.openxmlformats.org/officeDocument/2006/relationships/slideLayout" Target="../slideLayouts/slideLayout13.xml"/><Relationship Id="rId5" Type="http://schemas.openxmlformats.org/officeDocument/2006/relationships/image" Target="../media/image2.png"/><Relationship Id="rId4" Type="http://schemas.openxmlformats.org/officeDocument/2006/relationships/hyperlink" Target="http://dontchangethislink.peardeckmagic.zone?eyJ0eXBlIjoiZ29vZ2xlLXNsaWRlcy1hZGRvbi1yZXNwb25zZS1mb290ZXIiLCJsYXN0RWRpdGVkQnkiOiIxMDI5MTQxOTIyMzQ0NDUzOTE5NDEiLCJwcmVzZW50YXRpb25JZCI6IjE2dk1nMDdQMlRlZmQ4d1VlRXNKMzhDS3FjelRFemlLaUhseER5UmNPcHNrIiwiY29udGVudElkIjoiY3VzdG9tLXJlc3BvbnNlLWZyZWVSZXNwb25zZS10ZXh0Iiwic2xpZGVJZCI6ImdkZThmOWJiYTA2XzBfMiIsImNvbnRlbnRJbnN0YW5jZUlkIjoiMTZ2TWcwN1AyVGVmZDh3VWVFc0ozOENLcWN6VEV6aUtpSGx4RHlSY09wc2svOWZlOWRiNWQtMGUwNS00Yzk4LTk5MmItNjI5NTNmNWEzMTEwIn0=pearId=magic-pear-metadata-identifier"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048624" name="Google Shape;146;p1">
            <a:hlinkClick r:id="rId3"/>
          </p:cNvPr>
          <p:cNvSpPr/>
          <p:nvPr/>
        </p:nvSpPr>
        <p:spPr>
          <a:xfrm>
            <a:off x="0" y="5207000"/>
            <a:ext cx="12600" cy="126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048626" name="Google Shape;148;p1"/>
          <p:cNvSpPr txBox="1"/>
          <p:nvPr/>
        </p:nvSpPr>
        <p:spPr>
          <a:xfrm>
            <a:off x="579875" y="1339125"/>
            <a:ext cx="8102100" cy="2454900"/>
          </a:xfrm>
          <a:prstGeom prst="rect">
            <a:avLst/>
          </a:prstGeom>
          <a:noFill/>
          <a:ln>
            <a:noFill/>
          </a:ln>
        </p:spPr>
        <p:txBody>
          <a:bodyPr spcFirstLastPara="1" wrap="square" lIns="91400" tIns="91400" rIns="91400" bIns="914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300" b="1" i="0" u="none" strike="noStrike" cap="none" dirty="0">
                <a:solidFill>
                  <a:srgbClr val="000000"/>
                </a:solidFill>
                <a:latin typeface="Calibri"/>
                <a:ea typeface="Calibri"/>
                <a:cs typeface="Calibri"/>
                <a:sym typeface="Calibri"/>
              </a:rPr>
              <a:t>SESSION NO.: 7</a:t>
            </a:r>
            <a:endParaRPr sz="23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 sz="2300" b="1" i="0" u="none" strike="noStrike" cap="none" dirty="0">
                <a:solidFill>
                  <a:srgbClr val="000000"/>
                </a:solidFill>
                <a:latin typeface="Calibri"/>
                <a:ea typeface="Calibri"/>
                <a:cs typeface="Calibri"/>
                <a:sym typeface="Calibri"/>
              </a:rPr>
              <a:t>CLASS: 5</a:t>
            </a:r>
            <a:endParaRPr sz="23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 sz="2300" b="1" i="0" u="none" strike="noStrike" cap="none" dirty="0">
                <a:solidFill>
                  <a:srgbClr val="000000"/>
                </a:solidFill>
                <a:latin typeface="Calibri"/>
                <a:ea typeface="Calibri"/>
                <a:cs typeface="Calibri"/>
                <a:sym typeface="Calibri"/>
              </a:rPr>
              <a:t>SUBJECT: SCIENCE</a:t>
            </a:r>
            <a:endParaRPr sz="23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 sz="2300" b="1" i="0" u="none" strike="noStrike" cap="none" dirty="0">
                <a:solidFill>
                  <a:srgbClr val="000000"/>
                </a:solidFill>
                <a:latin typeface="Calibri"/>
                <a:ea typeface="Calibri"/>
                <a:cs typeface="Calibri"/>
                <a:sym typeface="Calibri"/>
              </a:rPr>
              <a:t>CHAPTER NUMBER: 12</a:t>
            </a:r>
            <a:endParaRPr sz="23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 sz="2300" b="1" i="0" u="none" strike="noStrike" cap="none" dirty="0">
                <a:solidFill>
                  <a:srgbClr val="000000"/>
                </a:solidFill>
                <a:latin typeface="Calibri"/>
                <a:ea typeface="Calibri"/>
                <a:cs typeface="Calibri"/>
                <a:sym typeface="Calibri"/>
              </a:rPr>
              <a:t>CHAPTER NAME: OUR LIFE SUPPORT</a:t>
            </a:r>
            <a:endParaRPr sz="2300" b="1" i="0" u="none" strike="noStrike" cap="none" dirty="0">
              <a:solidFill>
                <a:srgbClr val="000000"/>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1400"/>
              <a:buFont typeface="Arial"/>
              <a:buNone/>
            </a:pPr>
            <a:r>
              <a:rPr lang="en" sz="2300" b="1" i="0" u="none" strike="noStrike" cap="none" dirty="0">
                <a:solidFill>
                  <a:srgbClr val="000000"/>
                </a:solidFill>
                <a:latin typeface="Calibri"/>
                <a:ea typeface="Calibri"/>
                <a:cs typeface="Calibri"/>
                <a:sym typeface="Calibri"/>
              </a:rPr>
              <a:t>TOPIC: LONG Q &amp; A</a:t>
            </a:r>
            <a:endParaRPr sz="2300" b="1" i="0" u="none" strike="noStrike" cap="none" dirty="0">
              <a:solidFill>
                <a:srgbClr val="000000"/>
              </a:solidFill>
              <a:latin typeface="Calibri"/>
              <a:ea typeface="Calibri"/>
              <a:cs typeface="Calibri"/>
              <a:sym typeface="Calibri"/>
            </a:endParaRPr>
          </a:p>
        </p:txBody>
      </p:sp>
      <p:pic>
        <p:nvPicPr>
          <p:cNvPr id="2097161" name="Google Shape;149;p1"/>
          <p:cNvPicPr preferRelativeResize="0">
            <a:picLocks/>
          </p:cNvPicPr>
          <p:nvPr/>
        </p:nvPicPr>
        <p:blipFill rotWithShape="1">
          <a:blip r:embed="rId4">
            <a:alphaModFix/>
          </a:blip>
          <a:srcRect/>
          <a:stretch>
            <a:fillRect/>
          </a:stretch>
        </p:blipFill>
        <p:spPr>
          <a:xfrm>
            <a:off x="12600" y="4339175"/>
            <a:ext cx="9144100" cy="844300"/>
          </a:xfrm>
          <a:prstGeom prst="rect">
            <a:avLst/>
          </a:prstGeom>
          <a:noFill/>
          <a:ln>
            <a:noFill/>
          </a:ln>
        </p:spPr>
      </p:pic>
      <p:pic>
        <p:nvPicPr>
          <p:cNvPr id="2097162" name="Google Shape;150;p1"/>
          <p:cNvPicPr preferRelativeResize="0">
            <a:picLocks/>
          </p:cNvPicPr>
          <p:nvPr/>
        </p:nvPicPr>
        <p:blipFill rotWithShape="1">
          <a:blip r:embed="rId5">
            <a:alphaModFix/>
          </a:blip>
          <a:srcRect/>
          <a:stretch>
            <a:fillRect/>
          </a:stretch>
        </p:blipFill>
        <p:spPr>
          <a:xfrm>
            <a:off x="7880725" y="56450"/>
            <a:ext cx="1200150" cy="5619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1048633" name="Google Shape;214;g10e747c4cf2_0_174"/>
          <p:cNvSpPr txBox="1">
            <a:spLocks noGrp="1"/>
          </p:cNvSpPr>
          <p:nvPr>
            <p:ph type="body" idx="1"/>
          </p:nvPr>
        </p:nvSpPr>
        <p:spPr>
          <a:xfrm>
            <a:off x="628650" y="1190530"/>
            <a:ext cx="8007300" cy="584400"/>
          </a:xfrm>
          <a:prstGeom prst="rect">
            <a:avLst/>
          </a:prstGeom>
          <a:noFill/>
          <a:ln>
            <a:noFill/>
          </a:ln>
        </p:spPr>
        <p:txBody>
          <a:bodyPr spcFirstLastPara="1" wrap="square" lIns="68575" tIns="34275" rIns="68575" bIns="34275" anchor="t" anchorCtr="0">
            <a:noAutofit/>
          </a:bodyPr>
          <a:lstStyle/>
          <a:p>
            <a:pPr marL="457200" lvl="0" indent="-374650" algn="l" rtl="0">
              <a:lnSpc>
                <a:spcPct val="100000"/>
              </a:lnSpc>
              <a:spcBef>
                <a:spcPts val="0"/>
              </a:spcBef>
              <a:spcAft>
                <a:spcPts val="0"/>
              </a:spcAft>
              <a:buSzPts val="2300"/>
              <a:buChar char="•"/>
            </a:pPr>
            <a:r>
              <a:rPr lang="en" sz="2300" b="1"/>
              <a:t>Learn the Q &amp; A</a:t>
            </a:r>
            <a:endParaRPr sz="2300" b="1"/>
          </a:p>
          <a:p>
            <a:pPr marL="457200" lvl="0" indent="0" algn="l" rtl="0">
              <a:lnSpc>
                <a:spcPct val="100000"/>
              </a:lnSpc>
              <a:spcBef>
                <a:spcPts val="0"/>
              </a:spcBef>
              <a:spcAft>
                <a:spcPts val="0"/>
              </a:spcAft>
              <a:buNone/>
            </a:pPr>
            <a:endParaRPr sz="2300" b="1"/>
          </a:p>
          <a:p>
            <a:pPr marL="457200" lvl="0" indent="0" algn="l" rtl="0">
              <a:lnSpc>
                <a:spcPct val="100000"/>
              </a:lnSpc>
              <a:spcBef>
                <a:spcPts val="0"/>
              </a:spcBef>
              <a:spcAft>
                <a:spcPts val="0"/>
              </a:spcAft>
              <a:buNone/>
            </a:pPr>
            <a:endParaRPr sz="2300" b="1"/>
          </a:p>
          <a:p>
            <a:pPr marL="457200" lvl="0" indent="0" algn="l" rtl="0">
              <a:lnSpc>
                <a:spcPct val="100000"/>
              </a:lnSpc>
              <a:spcBef>
                <a:spcPts val="0"/>
              </a:spcBef>
              <a:spcAft>
                <a:spcPts val="0"/>
              </a:spcAft>
              <a:buNone/>
            </a:pPr>
            <a:endParaRPr sz="2300" b="1"/>
          </a:p>
          <a:p>
            <a:pPr marL="457200" lvl="0" indent="0" algn="l" rtl="0">
              <a:lnSpc>
                <a:spcPct val="100000"/>
              </a:lnSpc>
              <a:spcBef>
                <a:spcPts val="0"/>
              </a:spcBef>
              <a:spcAft>
                <a:spcPts val="0"/>
              </a:spcAft>
              <a:buNone/>
            </a:pPr>
            <a:endParaRPr sz="2300" b="1"/>
          </a:p>
          <a:p>
            <a:pPr marL="457200" lvl="0" indent="0" algn="l" rtl="0">
              <a:lnSpc>
                <a:spcPct val="100000"/>
              </a:lnSpc>
              <a:spcBef>
                <a:spcPts val="0"/>
              </a:spcBef>
              <a:spcAft>
                <a:spcPts val="0"/>
              </a:spcAft>
              <a:buNone/>
            </a:pPr>
            <a:r>
              <a:rPr lang="en" sz="2300" b="1"/>
              <a:t>Liveworksheet:</a:t>
            </a:r>
            <a:endParaRPr sz="2300" b="1"/>
          </a:p>
          <a:p>
            <a:pPr marL="457200" lvl="0" indent="0" algn="l" rtl="0">
              <a:lnSpc>
                <a:spcPct val="100000"/>
              </a:lnSpc>
              <a:spcBef>
                <a:spcPts val="0"/>
              </a:spcBef>
              <a:spcAft>
                <a:spcPts val="0"/>
              </a:spcAft>
              <a:buNone/>
            </a:pPr>
            <a:r>
              <a:rPr lang="en" sz="2300" b="1" u="sng">
                <a:solidFill>
                  <a:schemeClr val="hlink"/>
                </a:solidFill>
                <a:hlinkClick r:id="rId3"/>
              </a:rPr>
              <a:t>https://www.liveworksheets.com/bv1660657ir</a:t>
            </a:r>
            <a:r>
              <a:rPr lang="en" sz="2300" b="1"/>
              <a:t> </a:t>
            </a:r>
            <a:endParaRPr sz="2300" b="1"/>
          </a:p>
        </p:txBody>
      </p:sp>
      <p:sp>
        <p:nvSpPr>
          <p:cNvPr id="1048634" name="Google Shape;215;g10e747c4cf2_0_174"/>
          <p:cNvSpPr txBox="1">
            <a:spLocks noGrp="1"/>
          </p:cNvSpPr>
          <p:nvPr>
            <p:ph type="title"/>
          </p:nvPr>
        </p:nvSpPr>
        <p:spPr>
          <a:xfrm>
            <a:off x="628650" y="345281"/>
            <a:ext cx="7886700" cy="694200"/>
          </a:xfrm>
          <a:prstGeom prst="rect">
            <a:avLst/>
          </a:prstGeom>
          <a:noFill/>
          <a:ln>
            <a:noFill/>
          </a:ln>
        </p:spPr>
        <p:txBody>
          <a:bodyPr spcFirstLastPara="1" wrap="square" lIns="68575" tIns="34275" rIns="68575" bIns="34275" anchor="ctr" anchorCtr="0">
            <a:noAutofit/>
          </a:bodyPr>
          <a:lstStyle/>
          <a:p>
            <a:pPr marL="0" lvl="0" indent="0" algn="ctr" rtl="0">
              <a:lnSpc>
                <a:spcPct val="90000"/>
              </a:lnSpc>
              <a:spcBef>
                <a:spcPts val="0"/>
              </a:spcBef>
              <a:spcAft>
                <a:spcPts val="0"/>
              </a:spcAft>
              <a:buSzPts val="1400"/>
              <a:buNone/>
            </a:pPr>
            <a:r>
              <a:rPr lang="en" sz="3000" b="1">
                <a:solidFill>
                  <a:srgbClr val="FF0000"/>
                </a:solidFill>
              </a:rPr>
              <a:t>HOMEWORK</a:t>
            </a:r>
            <a:endParaRPr sz="3000" b="1">
              <a:solidFill>
                <a:srgbClr val="FF0000"/>
              </a:solidFill>
            </a:endParaRPr>
          </a:p>
        </p:txBody>
      </p:sp>
      <p:sp>
        <p:nvSpPr>
          <p:cNvPr id="1048635" name="Google Shape;216;g10e747c4cf2_0_174">
            <a:hlinkClick r:id="rId4"/>
          </p:cNvPr>
          <p:cNvSpPr/>
          <p:nvPr/>
        </p:nvSpPr>
        <p:spPr>
          <a:xfrm>
            <a:off x="0" y="5207000"/>
            <a:ext cx="12600" cy="12600"/>
          </a:xfrm>
          <a:prstGeom prst="rect">
            <a:avLst/>
          </a:prstGeom>
          <a:no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097164" name="Google Shape;217;g10e747c4cf2_0_174"/>
          <p:cNvPicPr preferRelativeResize="0">
            <a:picLocks/>
          </p:cNvPicPr>
          <p:nvPr/>
        </p:nvPicPr>
        <p:blipFill rotWithShape="1">
          <a:blip r:embed="rId5">
            <a:alphaModFix/>
          </a:blip>
          <a:srcRect/>
          <a:stretch>
            <a:fillRect/>
          </a:stretch>
        </p:blipFill>
        <p:spPr>
          <a:xfrm>
            <a:off x="7880725" y="56450"/>
            <a:ext cx="1200150" cy="5619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8633">
                                            <p:txEl>
                                              <p:pRg st="0" end="0"/>
                                            </p:txEl>
                                          </p:spTgt>
                                        </p:tgtEl>
                                        <p:attrNameLst>
                                          <p:attrName>style.visibility</p:attrName>
                                        </p:attrNameLst>
                                      </p:cBhvr>
                                      <p:to>
                                        <p:strVal val="visible"/>
                                      </p:to>
                                    </p:set>
                                    <p:animEffect transition="in" filter="fade">
                                      <p:cBhvr>
                                        <p:cTn id="7" dur="1000"/>
                                        <p:tgtEl>
                                          <p:spTgt spid="104863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48633">
                                            <p:txEl>
                                              <p:pRg st="1" end="1"/>
                                            </p:txEl>
                                          </p:spTgt>
                                        </p:tgtEl>
                                        <p:attrNameLst>
                                          <p:attrName>style.visibility</p:attrName>
                                        </p:attrNameLst>
                                      </p:cBhvr>
                                      <p:to>
                                        <p:strVal val="visible"/>
                                      </p:to>
                                    </p:set>
                                    <p:animEffect transition="in" filter="fade">
                                      <p:cBhvr>
                                        <p:cTn id="12" dur="1000"/>
                                        <p:tgtEl>
                                          <p:spTgt spid="104863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48633">
                                            <p:txEl>
                                              <p:pRg st="2" end="2"/>
                                            </p:txEl>
                                          </p:spTgt>
                                        </p:tgtEl>
                                        <p:attrNameLst>
                                          <p:attrName>style.visibility</p:attrName>
                                        </p:attrNameLst>
                                      </p:cBhvr>
                                      <p:to>
                                        <p:strVal val="visible"/>
                                      </p:to>
                                    </p:set>
                                    <p:animEffect transition="in" filter="fade">
                                      <p:cBhvr>
                                        <p:cTn id="17" dur="1000"/>
                                        <p:tgtEl>
                                          <p:spTgt spid="104863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48633">
                                            <p:txEl>
                                              <p:pRg st="3" end="3"/>
                                            </p:txEl>
                                          </p:spTgt>
                                        </p:tgtEl>
                                        <p:attrNameLst>
                                          <p:attrName>style.visibility</p:attrName>
                                        </p:attrNameLst>
                                      </p:cBhvr>
                                      <p:to>
                                        <p:strVal val="visible"/>
                                      </p:to>
                                    </p:set>
                                    <p:animEffect transition="in" filter="fade">
                                      <p:cBhvr>
                                        <p:cTn id="22" dur="1000"/>
                                        <p:tgtEl>
                                          <p:spTgt spid="104863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48633">
                                            <p:txEl>
                                              <p:pRg st="4" end="4"/>
                                            </p:txEl>
                                          </p:spTgt>
                                        </p:tgtEl>
                                        <p:attrNameLst>
                                          <p:attrName>style.visibility</p:attrName>
                                        </p:attrNameLst>
                                      </p:cBhvr>
                                      <p:to>
                                        <p:strVal val="visible"/>
                                      </p:to>
                                    </p:set>
                                    <p:animEffect transition="in" filter="fade">
                                      <p:cBhvr>
                                        <p:cTn id="27" dur="1000"/>
                                        <p:tgtEl>
                                          <p:spTgt spid="104863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48633">
                                            <p:txEl>
                                              <p:pRg st="5" end="5"/>
                                            </p:txEl>
                                          </p:spTgt>
                                        </p:tgtEl>
                                        <p:attrNameLst>
                                          <p:attrName>style.visibility</p:attrName>
                                        </p:attrNameLst>
                                      </p:cBhvr>
                                      <p:to>
                                        <p:strVal val="visible"/>
                                      </p:to>
                                    </p:set>
                                    <p:animEffect transition="in" filter="fade">
                                      <p:cBhvr>
                                        <p:cTn id="32" dur="1000"/>
                                        <p:tgtEl>
                                          <p:spTgt spid="104863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48633">
                                            <p:txEl>
                                              <p:pRg st="6" end="6"/>
                                            </p:txEl>
                                          </p:spTgt>
                                        </p:tgtEl>
                                        <p:attrNameLst>
                                          <p:attrName>style.visibility</p:attrName>
                                        </p:attrNameLst>
                                      </p:cBhvr>
                                      <p:to>
                                        <p:strVal val="visible"/>
                                      </p:to>
                                    </p:set>
                                    <p:animEffect transition="in" filter="fade">
                                      <p:cBhvr>
                                        <p:cTn id="37" dur="1000"/>
                                        <p:tgtEl>
                                          <p:spTgt spid="104863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1048638" name="Google Shape;222;p18"/>
          <p:cNvSpPr txBox="1">
            <a:spLocks noGrp="1"/>
          </p:cNvSpPr>
          <p:nvPr>
            <p:ph type="body" idx="1"/>
          </p:nvPr>
        </p:nvSpPr>
        <p:spPr>
          <a:xfrm>
            <a:off x="508050" y="1153350"/>
            <a:ext cx="8007300" cy="34653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Clr>
                <a:schemeClr val="dk1"/>
              </a:buClr>
              <a:buSzPts val="1400"/>
              <a:buFont typeface="Arial"/>
              <a:buNone/>
            </a:pPr>
            <a:r>
              <a:rPr lang="en" sz="2300" b="1"/>
              <a:t>The learner will be able to: </a:t>
            </a:r>
            <a:endParaRPr sz="2300" b="1"/>
          </a:p>
          <a:p>
            <a:pPr marL="457200" lvl="0" indent="-374650" algn="l" rtl="0">
              <a:lnSpc>
                <a:spcPct val="100000"/>
              </a:lnSpc>
              <a:spcBef>
                <a:spcPts val="0"/>
              </a:spcBef>
              <a:spcAft>
                <a:spcPts val="0"/>
              </a:spcAft>
              <a:buSzPts val="2300"/>
              <a:buChar char="•"/>
            </a:pPr>
            <a:r>
              <a:rPr lang="en" sz="2300" b="1"/>
              <a:t>write the questions and answers.</a:t>
            </a:r>
            <a:endParaRPr sz="2300" b="1"/>
          </a:p>
        </p:txBody>
      </p:sp>
      <p:sp>
        <p:nvSpPr>
          <p:cNvPr id="1048639" name="Google Shape;223;p18"/>
          <p:cNvSpPr txBox="1">
            <a:spLocks noGrp="1"/>
          </p:cNvSpPr>
          <p:nvPr>
            <p:ph type="title"/>
          </p:nvPr>
        </p:nvSpPr>
        <p:spPr>
          <a:xfrm>
            <a:off x="628650" y="345281"/>
            <a:ext cx="7886700" cy="694200"/>
          </a:xfrm>
          <a:prstGeom prst="rect">
            <a:avLst/>
          </a:prstGeom>
          <a:noFill/>
          <a:ln>
            <a:noFill/>
          </a:ln>
        </p:spPr>
        <p:txBody>
          <a:bodyPr spcFirstLastPara="1" wrap="square" lIns="68575" tIns="34275" rIns="68575" bIns="34275" anchor="ctr" anchorCtr="0">
            <a:noAutofit/>
          </a:bodyPr>
          <a:lstStyle/>
          <a:p>
            <a:pPr marL="0" lvl="0" indent="0" algn="ctr" rtl="0">
              <a:lnSpc>
                <a:spcPct val="90000"/>
              </a:lnSpc>
              <a:spcBef>
                <a:spcPts val="0"/>
              </a:spcBef>
              <a:spcAft>
                <a:spcPts val="0"/>
              </a:spcAft>
              <a:buSzPts val="1400"/>
              <a:buNone/>
            </a:pPr>
            <a:r>
              <a:rPr lang="en" sz="3000" b="1">
                <a:solidFill>
                  <a:srgbClr val="FF0000"/>
                </a:solidFill>
              </a:rPr>
              <a:t>LEARNING OUTCOME</a:t>
            </a:r>
            <a:endParaRPr sz="3000" b="1">
              <a:solidFill>
                <a:srgbClr val="FF0000"/>
              </a:solidFill>
            </a:endParaRPr>
          </a:p>
        </p:txBody>
      </p:sp>
      <p:pic>
        <p:nvPicPr>
          <p:cNvPr id="2097165" name="Google Shape;224;p18"/>
          <p:cNvPicPr preferRelativeResize="0">
            <a:picLocks/>
          </p:cNvPicPr>
          <p:nvPr/>
        </p:nvPicPr>
        <p:blipFill rotWithShape="1">
          <a:blip r:embed="rId3">
            <a:alphaModFix/>
          </a:blip>
          <a:srcRect/>
          <a:stretch>
            <a:fillRect/>
          </a:stretch>
        </p:blipFill>
        <p:spPr>
          <a:xfrm>
            <a:off x="7880725" y="56450"/>
            <a:ext cx="1200150" cy="5619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8638">
                                            <p:txEl>
                                              <p:pRg st="0" end="0"/>
                                            </p:txEl>
                                          </p:spTgt>
                                        </p:tgtEl>
                                        <p:attrNameLst>
                                          <p:attrName>style.visibility</p:attrName>
                                        </p:attrNameLst>
                                      </p:cBhvr>
                                      <p:to>
                                        <p:strVal val="visible"/>
                                      </p:to>
                                    </p:set>
                                    <p:animEffect transition="in" filter="fade">
                                      <p:cBhvr>
                                        <p:cTn id="7" dur="1000"/>
                                        <p:tgtEl>
                                          <p:spTgt spid="104863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48638">
                                            <p:txEl>
                                              <p:pRg st="1" end="1"/>
                                            </p:txEl>
                                          </p:spTgt>
                                        </p:tgtEl>
                                        <p:attrNameLst>
                                          <p:attrName>style.visibility</p:attrName>
                                        </p:attrNameLst>
                                      </p:cBhvr>
                                      <p:to>
                                        <p:strVal val="visible"/>
                                      </p:to>
                                    </p:set>
                                    <p:animEffect transition="in" filter="fade">
                                      <p:cBhvr>
                                        <p:cTn id="12" dur="1000"/>
                                        <p:tgtEl>
                                          <p:spTgt spid="104863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1048642" name="Google Shape;229;p19"/>
          <p:cNvSpPr txBox="1"/>
          <p:nvPr/>
        </p:nvSpPr>
        <p:spPr>
          <a:xfrm>
            <a:off x="1609069" y="743500"/>
            <a:ext cx="5850900" cy="3562200"/>
          </a:xfrm>
          <a:prstGeom prst="rect">
            <a:avLst/>
          </a:prstGeom>
          <a:noFill/>
          <a:ln>
            <a:noFill/>
          </a:ln>
        </p:spPr>
        <p:txBody>
          <a:bodyPr spcFirstLastPara="1" wrap="square" lIns="68550" tIns="68550" rIns="68550" bIns="68550" anchor="ctr" anchorCtr="0">
            <a:noAutofit/>
          </a:bodyPr>
          <a:lstStyle/>
          <a:p>
            <a:pPr marL="342900" marR="0" lvl="0" indent="0" algn="ctr" rtl="0">
              <a:lnSpc>
                <a:spcPct val="115000"/>
              </a:lnSpc>
              <a:spcBef>
                <a:spcPts val="0"/>
              </a:spcBef>
              <a:spcAft>
                <a:spcPts val="0"/>
              </a:spcAft>
              <a:buClr>
                <a:srgbClr val="000000"/>
              </a:buClr>
              <a:buSzPts val="3000"/>
              <a:buFont typeface="Arial"/>
              <a:buNone/>
            </a:pPr>
            <a:r>
              <a:rPr lang="en" sz="3000" b="1" i="0" u="none" strike="noStrike" cap="none">
                <a:solidFill>
                  <a:srgbClr val="000000"/>
                </a:solidFill>
                <a:latin typeface="Arial"/>
                <a:ea typeface="Arial"/>
                <a:cs typeface="Arial"/>
                <a:sym typeface="Arial"/>
              </a:rPr>
              <a:t>THANKING YOU</a:t>
            </a:r>
            <a:endParaRPr sz="3000" b="1" i="0" u="none" strike="noStrike" cap="none">
              <a:solidFill>
                <a:srgbClr val="000000"/>
              </a:solidFill>
              <a:latin typeface="Arial"/>
              <a:ea typeface="Arial"/>
              <a:cs typeface="Arial"/>
              <a:sym typeface="Arial"/>
            </a:endParaRPr>
          </a:p>
          <a:p>
            <a:pPr marL="342900" marR="0" lvl="0" indent="0" algn="ctr" rtl="0">
              <a:lnSpc>
                <a:spcPct val="115000"/>
              </a:lnSpc>
              <a:spcBef>
                <a:spcPts val="0"/>
              </a:spcBef>
              <a:spcAft>
                <a:spcPts val="0"/>
              </a:spcAft>
              <a:buClr>
                <a:srgbClr val="000000"/>
              </a:buClr>
              <a:buSzPts val="3000"/>
              <a:buFont typeface="Arial"/>
              <a:buNone/>
            </a:pPr>
            <a:r>
              <a:rPr lang="en" sz="3000" b="1" i="0" u="none" strike="noStrike" cap="none">
                <a:solidFill>
                  <a:srgbClr val="FF0000"/>
                </a:solidFill>
                <a:latin typeface="Arial"/>
                <a:ea typeface="Arial"/>
                <a:cs typeface="Arial"/>
                <a:sym typeface="Arial"/>
              </a:rPr>
              <a:t>ODM EDUCATIONAL GROUP</a:t>
            </a:r>
            <a:endParaRPr sz="3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endParaRPr sz="1100" b="0" i="0" u="none" strike="noStrike" cap="none">
              <a:solidFill>
                <a:srgbClr val="000000"/>
              </a:solidFill>
              <a:latin typeface="Arial"/>
              <a:ea typeface="Arial"/>
              <a:cs typeface="Arial"/>
              <a:sym typeface="Arial"/>
            </a:endParaRPr>
          </a:p>
        </p:txBody>
      </p:sp>
      <p:pic>
        <p:nvPicPr>
          <p:cNvPr id="2097166" name="Google Shape;230;p19"/>
          <p:cNvPicPr preferRelativeResize="0">
            <a:picLocks/>
          </p:cNvPicPr>
          <p:nvPr/>
        </p:nvPicPr>
        <p:blipFill rotWithShape="1">
          <a:blip r:embed="rId3">
            <a:alphaModFix/>
          </a:blip>
          <a:srcRect/>
          <a:stretch>
            <a:fillRect/>
          </a:stretch>
        </p:blipFill>
        <p:spPr>
          <a:xfrm>
            <a:off x="7880725" y="56450"/>
            <a:ext cx="1200150" cy="5619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486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048614" name="Google Shape;155;p2"/>
          <p:cNvSpPr txBox="1">
            <a:spLocks noGrp="1"/>
          </p:cNvSpPr>
          <p:nvPr>
            <p:ph type="body" idx="1"/>
          </p:nvPr>
        </p:nvSpPr>
        <p:spPr>
          <a:xfrm>
            <a:off x="628650" y="1190531"/>
            <a:ext cx="8007300" cy="3465300"/>
          </a:xfrm>
          <a:prstGeom prst="rect">
            <a:avLst/>
          </a:prstGeom>
          <a:noFill/>
          <a:ln>
            <a:noFill/>
          </a:ln>
        </p:spPr>
        <p:txBody>
          <a:bodyPr spcFirstLastPara="1" wrap="square" lIns="68575" tIns="34275" rIns="68575" bIns="34275" anchor="t" anchorCtr="0">
            <a:noAutofit/>
          </a:bodyPr>
          <a:lstStyle/>
          <a:p>
            <a:pPr marL="0" lvl="0" indent="0" algn="l" rtl="0">
              <a:lnSpc>
                <a:spcPct val="100000"/>
              </a:lnSpc>
              <a:spcBef>
                <a:spcPts val="0"/>
              </a:spcBef>
              <a:spcAft>
                <a:spcPts val="0"/>
              </a:spcAft>
              <a:buClr>
                <a:schemeClr val="dk1"/>
              </a:buClr>
              <a:buSzPts val="1100"/>
              <a:buFont typeface="Arial"/>
              <a:buNone/>
            </a:pPr>
            <a:r>
              <a:rPr lang="en" sz="2300" b="1"/>
              <a:t>To enable the learner to: </a:t>
            </a:r>
            <a:endParaRPr sz="2300" b="1"/>
          </a:p>
          <a:p>
            <a:pPr marL="457200" lvl="0" indent="-374650" algn="l" rtl="0">
              <a:lnSpc>
                <a:spcPct val="100000"/>
              </a:lnSpc>
              <a:spcBef>
                <a:spcPts val="0"/>
              </a:spcBef>
              <a:spcAft>
                <a:spcPts val="0"/>
              </a:spcAft>
              <a:buSzPts val="2300"/>
              <a:buChar char="•"/>
            </a:pPr>
            <a:r>
              <a:rPr lang="en" sz="2300" b="1"/>
              <a:t>write the questions and answers.</a:t>
            </a:r>
            <a:endParaRPr sz="2300" b="1"/>
          </a:p>
        </p:txBody>
      </p:sp>
      <p:sp>
        <p:nvSpPr>
          <p:cNvPr id="1048615" name="Google Shape;156;p2"/>
          <p:cNvSpPr txBox="1">
            <a:spLocks noGrp="1"/>
          </p:cNvSpPr>
          <p:nvPr>
            <p:ph type="title"/>
          </p:nvPr>
        </p:nvSpPr>
        <p:spPr>
          <a:xfrm>
            <a:off x="628650" y="345281"/>
            <a:ext cx="7886700" cy="694200"/>
          </a:xfrm>
          <a:prstGeom prst="rect">
            <a:avLst/>
          </a:prstGeom>
          <a:noFill/>
          <a:ln>
            <a:noFill/>
          </a:ln>
        </p:spPr>
        <p:txBody>
          <a:bodyPr spcFirstLastPara="1" wrap="square" lIns="68575" tIns="34275" rIns="68575" bIns="34275" anchor="ctr" anchorCtr="0">
            <a:noAutofit/>
          </a:bodyPr>
          <a:lstStyle/>
          <a:p>
            <a:pPr marL="0" lvl="0" indent="0" algn="ctr" rtl="0">
              <a:lnSpc>
                <a:spcPct val="90000"/>
              </a:lnSpc>
              <a:spcBef>
                <a:spcPts val="0"/>
              </a:spcBef>
              <a:spcAft>
                <a:spcPts val="0"/>
              </a:spcAft>
              <a:buSzPts val="1400"/>
              <a:buNone/>
            </a:pPr>
            <a:r>
              <a:rPr lang="en" sz="3000" b="1">
                <a:solidFill>
                  <a:srgbClr val="FF0000"/>
                </a:solidFill>
              </a:rPr>
              <a:t>LEARNING OBJECTIVE</a:t>
            </a:r>
            <a:endParaRPr sz="3000" b="1">
              <a:solidFill>
                <a:srgbClr val="FF0000"/>
              </a:solidFill>
            </a:endParaRPr>
          </a:p>
        </p:txBody>
      </p:sp>
      <p:pic>
        <p:nvPicPr>
          <p:cNvPr id="2097160" name="Google Shape;157;p2"/>
          <p:cNvPicPr preferRelativeResize="0">
            <a:picLocks/>
          </p:cNvPicPr>
          <p:nvPr/>
        </p:nvPicPr>
        <p:blipFill rotWithShape="1">
          <a:blip r:embed="rId3">
            <a:alphaModFix/>
          </a:blip>
          <a:srcRect/>
          <a:stretch>
            <a:fillRect/>
          </a:stretch>
        </p:blipFill>
        <p:spPr>
          <a:xfrm>
            <a:off x="7880725" y="56450"/>
            <a:ext cx="1200150" cy="5619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8614">
                                            <p:txEl>
                                              <p:pRg st="0" end="0"/>
                                            </p:txEl>
                                          </p:spTgt>
                                        </p:tgtEl>
                                        <p:attrNameLst>
                                          <p:attrName>style.visibility</p:attrName>
                                        </p:attrNameLst>
                                      </p:cBhvr>
                                      <p:to>
                                        <p:strVal val="visible"/>
                                      </p:to>
                                    </p:set>
                                    <p:animEffect transition="in" filter="fade">
                                      <p:cBhvr>
                                        <p:cTn id="7" dur="1000"/>
                                        <p:tgtEl>
                                          <p:spTgt spid="10486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48614">
                                            <p:txEl>
                                              <p:pRg st="1" end="1"/>
                                            </p:txEl>
                                          </p:spTgt>
                                        </p:tgtEl>
                                        <p:attrNameLst>
                                          <p:attrName>style.visibility</p:attrName>
                                        </p:attrNameLst>
                                      </p:cBhvr>
                                      <p:to>
                                        <p:strVal val="visible"/>
                                      </p:to>
                                    </p:set>
                                    <p:animEffect transition="in" filter="fade">
                                      <p:cBhvr>
                                        <p:cTn id="12" dur="1000"/>
                                        <p:tgtEl>
                                          <p:spTgt spid="104861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1"/>
        <p:cNvGrpSpPr/>
        <p:nvPr/>
      </p:nvGrpSpPr>
      <p:grpSpPr>
        <a:xfrm>
          <a:off x="0" y="0"/>
          <a:ext cx="0" cy="0"/>
          <a:chOff x="0" y="0"/>
          <a:chExt cx="0" cy="0"/>
        </a:xfrm>
      </p:grpSpPr>
      <p:sp>
        <p:nvSpPr>
          <p:cNvPr id="1048605" name="Google Shape;162;g10e747c4cf2_0_2"/>
          <p:cNvSpPr txBox="1">
            <a:spLocks noGrp="1"/>
          </p:cNvSpPr>
          <p:nvPr>
            <p:ph type="title"/>
          </p:nvPr>
        </p:nvSpPr>
        <p:spPr>
          <a:xfrm>
            <a:off x="311700" y="140225"/>
            <a:ext cx="8520600" cy="572700"/>
          </a:xfrm>
          <a:prstGeom prst="rect">
            <a:avLst/>
          </a:prstGeom>
          <a:noFill/>
          <a:ln>
            <a:noFill/>
          </a:ln>
        </p:spPr>
        <p:txBody>
          <a:bodyPr spcFirstLastPara="1" wrap="square" lIns="68575" tIns="68575" rIns="68575" bIns="68575" anchor="t" anchorCtr="0">
            <a:noAutofit/>
          </a:bodyPr>
          <a:lstStyle/>
          <a:p>
            <a:pPr marL="457200" lvl="0" indent="-406400" algn="l" rtl="0">
              <a:lnSpc>
                <a:spcPct val="90000"/>
              </a:lnSpc>
              <a:spcBef>
                <a:spcPts val="0"/>
              </a:spcBef>
              <a:spcAft>
                <a:spcPts val="0"/>
              </a:spcAft>
              <a:buClr>
                <a:srgbClr val="FF0000"/>
              </a:buClr>
              <a:buSzPts val="2800"/>
              <a:buAutoNum type="alphaUcPeriod"/>
            </a:pPr>
            <a:r>
              <a:rPr lang="en" sz="2800" b="1">
                <a:solidFill>
                  <a:srgbClr val="FF0000"/>
                </a:solidFill>
              </a:rPr>
              <a:t>Tick the correct answer. </a:t>
            </a:r>
            <a:endParaRPr sz="2800" b="1">
              <a:solidFill>
                <a:srgbClr val="FF0000"/>
              </a:solidFill>
            </a:endParaRPr>
          </a:p>
        </p:txBody>
      </p:sp>
      <p:sp>
        <p:nvSpPr>
          <p:cNvPr id="1048606" name="Google Shape;163;g10e747c4cf2_0_2"/>
          <p:cNvSpPr txBox="1">
            <a:spLocks noGrp="1"/>
          </p:cNvSpPr>
          <p:nvPr>
            <p:ph type="body" idx="1"/>
          </p:nvPr>
        </p:nvSpPr>
        <p:spPr>
          <a:xfrm>
            <a:off x="-145500" y="542875"/>
            <a:ext cx="5213100" cy="3416400"/>
          </a:xfrm>
          <a:prstGeom prst="rect">
            <a:avLst/>
          </a:prstGeom>
          <a:noFill/>
          <a:ln>
            <a:noFill/>
          </a:ln>
        </p:spPr>
        <p:txBody>
          <a:bodyPr spcFirstLastPara="1" wrap="square" lIns="68575" tIns="68575" rIns="68575" bIns="68575" anchor="t" anchorCtr="0">
            <a:noAutofit/>
          </a:bodyPr>
          <a:lstStyle/>
          <a:p>
            <a:pPr marL="685800" lvl="0" indent="-336550" algn="l" rtl="0">
              <a:lnSpc>
                <a:spcPct val="115000"/>
              </a:lnSpc>
              <a:spcBef>
                <a:spcPts val="0"/>
              </a:spcBef>
              <a:spcAft>
                <a:spcPts val="0"/>
              </a:spcAft>
              <a:buSzPts val="1700"/>
              <a:buFont typeface="Calibri"/>
              <a:buAutoNum type="arabicPeriod"/>
            </a:pPr>
            <a:r>
              <a:rPr lang="en" sz="1700" b="1"/>
              <a:t>This gas is present in the maximum percentage. </a:t>
            </a:r>
            <a:endParaRPr sz="1700" b="1"/>
          </a:p>
          <a:p>
            <a:pPr marL="1143000" lvl="0" indent="-336550" algn="l" rtl="0">
              <a:lnSpc>
                <a:spcPct val="115000"/>
              </a:lnSpc>
              <a:spcBef>
                <a:spcPts val="0"/>
              </a:spcBef>
              <a:spcAft>
                <a:spcPts val="0"/>
              </a:spcAft>
              <a:buSzPts val="1700"/>
              <a:buFont typeface="Calibri"/>
              <a:buAutoNum type="alphaLcPeriod"/>
            </a:pPr>
            <a:r>
              <a:rPr lang="en" sz="1700" b="1"/>
              <a:t>Oxygen </a:t>
            </a:r>
            <a:endParaRPr sz="1700" b="1"/>
          </a:p>
          <a:p>
            <a:pPr marL="1143000" lvl="0" indent="-336550" algn="l" rtl="0">
              <a:lnSpc>
                <a:spcPct val="115000"/>
              </a:lnSpc>
              <a:spcBef>
                <a:spcPts val="0"/>
              </a:spcBef>
              <a:spcAft>
                <a:spcPts val="0"/>
              </a:spcAft>
              <a:buSzPts val="1700"/>
              <a:buFont typeface="Calibri"/>
              <a:buAutoNum type="alphaLcPeriod" startAt="2"/>
            </a:pPr>
            <a:r>
              <a:rPr lang="en" sz="1700" b="1"/>
              <a:t>Carbon dioxide </a:t>
            </a:r>
            <a:endParaRPr sz="1700" b="1"/>
          </a:p>
          <a:p>
            <a:pPr marL="1143000" lvl="0" indent="-336550" algn="l" rtl="0">
              <a:lnSpc>
                <a:spcPct val="115000"/>
              </a:lnSpc>
              <a:spcBef>
                <a:spcPts val="0"/>
              </a:spcBef>
              <a:spcAft>
                <a:spcPts val="0"/>
              </a:spcAft>
              <a:buClr>
                <a:srgbClr val="FF0000"/>
              </a:buClr>
              <a:buSzPts val="1700"/>
              <a:buFont typeface="Calibri"/>
              <a:buAutoNum type="alphaLcPeriod" startAt="3"/>
            </a:pPr>
            <a:r>
              <a:rPr lang="en" sz="1700" b="1">
                <a:solidFill>
                  <a:srgbClr val="FF0000"/>
                </a:solidFill>
              </a:rPr>
              <a:t>Nitrogen </a:t>
            </a:r>
            <a:endParaRPr sz="1700" b="1">
              <a:solidFill>
                <a:srgbClr val="FF0000"/>
              </a:solidFill>
            </a:endParaRPr>
          </a:p>
          <a:p>
            <a:pPr marL="1143000" lvl="0" indent="-336550" algn="l" rtl="0">
              <a:lnSpc>
                <a:spcPct val="115000"/>
              </a:lnSpc>
              <a:spcBef>
                <a:spcPts val="0"/>
              </a:spcBef>
              <a:spcAft>
                <a:spcPts val="0"/>
              </a:spcAft>
              <a:buSzPts val="1700"/>
              <a:buFont typeface="Calibri"/>
              <a:buAutoNum type="alphaLcPeriod" startAt="4"/>
            </a:pPr>
            <a:r>
              <a:rPr lang="en" sz="1700" b="1"/>
              <a:t>Argon  </a:t>
            </a:r>
            <a:endParaRPr sz="1700" b="1"/>
          </a:p>
          <a:p>
            <a:pPr marL="685800" lvl="0" indent="-336550" algn="l" rtl="0">
              <a:lnSpc>
                <a:spcPct val="115000"/>
              </a:lnSpc>
              <a:spcBef>
                <a:spcPts val="0"/>
              </a:spcBef>
              <a:spcAft>
                <a:spcPts val="0"/>
              </a:spcAft>
              <a:buSzPts val="1700"/>
              <a:buFont typeface="Calibri"/>
              <a:buAutoNum type="arabicPeriod" startAt="2"/>
            </a:pPr>
            <a:r>
              <a:rPr lang="en" sz="1700" b="1"/>
              <a:t>Which of the following changes into clouds, rain, fog and snow? </a:t>
            </a:r>
            <a:endParaRPr sz="1700" b="1"/>
          </a:p>
          <a:p>
            <a:pPr marL="1143000" lvl="0" indent="-336550" algn="l" rtl="0">
              <a:lnSpc>
                <a:spcPct val="115000"/>
              </a:lnSpc>
              <a:spcBef>
                <a:spcPts val="0"/>
              </a:spcBef>
              <a:spcAft>
                <a:spcPts val="0"/>
              </a:spcAft>
              <a:buSzPts val="1700"/>
              <a:buFont typeface="Calibri"/>
              <a:buAutoNum type="alphaLcPeriod"/>
            </a:pPr>
            <a:r>
              <a:rPr lang="en" sz="1700" b="1"/>
              <a:t>Argon </a:t>
            </a:r>
            <a:endParaRPr sz="1700" b="1"/>
          </a:p>
          <a:p>
            <a:pPr marL="1143000" lvl="0" indent="-336550" algn="l" rtl="0">
              <a:lnSpc>
                <a:spcPct val="115000"/>
              </a:lnSpc>
              <a:spcBef>
                <a:spcPts val="0"/>
              </a:spcBef>
              <a:spcAft>
                <a:spcPts val="0"/>
              </a:spcAft>
              <a:buClr>
                <a:srgbClr val="FF0000"/>
              </a:buClr>
              <a:buSzPts val="1700"/>
              <a:buFont typeface="Calibri"/>
              <a:buAutoNum type="alphaLcPeriod" startAt="2"/>
            </a:pPr>
            <a:r>
              <a:rPr lang="en" sz="1700" b="1">
                <a:solidFill>
                  <a:srgbClr val="FF0000"/>
                </a:solidFill>
              </a:rPr>
              <a:t>Water vapour </a:t>
            </a:r>
            <a:endParaRPr sz="1700" b="1">
              <a:solidFill>
                <a:srgbClr val="FF0000"/>
              </a:solidFill>
            </a:endParaRPr>
          </a:p>
          <a:p>
            <a:pPr marL="1143000" lvl="0" indent="-336550" algn="l" rtl="0">
              <a:lnSpc>
                <a:spcPct val="115000"/>
              </a:lnSpc>
              <a:spcBef>
                <a:spcPts val="0"/>
              </a:spcBef>
              <a:spcAft>
                <a:spcPts val="0"/>
              </a:spcAft>
              <a:buSzPts val="1700"/>
              <a:buFont typeface="Calibri"/>
              <a:buAutoNum type="alphaLcPeriod" startAt="3"/>
            </a:pPr>
            <a:r>
              <a:rPr lang="en" sz="1700" b="1"/>
              <a:t>Oxygen </a:t>
            </a:r>
            <a:endParaRPr sz="1700" b="1"/>
          </a:p>
          <a:p>
            <a:pPr marL="1143000" lvl="0" indent="-336550" algn="l" rtl="0">
              <a:lnSpc>
                <a:spcPct val="115000"/>
              </a:lnSpc>
              <a:spcBef>
                <a:spcPts val="0"/>
              </a:spcBef>
              <a:spcAft>
                <a:spcPts val="0"/>
              </a:spcAft>
              <a:buSzPts val="1700"/>
              <a:buFont typeface="Calibri"/>
              <a:buAutoNum type="alphaLcPeriod" startAt="4"/>
            </a:pPr>
            <a:r>
              <a:rPr lang="en" sz="1700" b="1"/>
              <a:t>Hydrogen  </a:t>
            </a:r>
            <a:endParaRPr sz="1700" b="1"/>
          </a:p>
          <a:p>
            <a:pPr marL="685800" lvl="0" indent="-336550" algn="l" rtl="0">
              <a:lnSpc>
                <a:spcPct val="115000"/>
              </a:lnSpc>
              <a:spcBef>
                <a:spcPts val="0"/>
              </a:spcBef>
              <a:spcAft>
                <a:spcPts val="0"/>
              </a:spcAft>
              <a:buSzPts val="1700"/>
              <a:buFont typeface="Calibri"/>
              <a:buAutoNum type="arabicPeriod" startAt="3"/>
            </a:pPr>
            <a:r>
              <a:rPr lang="en" sz="1700" b="1"/>
              <a:t>This process is used to remove insoluble impurities from water. </a:t>
            </a:r>
            <a:endParaRPr sz="1700" b="1"/>
          </a:p>
          <a:p>
            <a:pPr marL="1143000" lvl="0" indent="-336550" algn="l" rtl="0">
              <a:lnSpc>
                <a:spcPct val="115000"/>
              </a:lnSpc>
              <a:spcBef>
                <a:spcPts val="0"/>
              </a:spcBef>
              <a:spcAft>
                <a:spcPts val="0"/>
              </a:spcAft>
              <a:buClr>
                <a:srgbClr val="FF0000"/>
              </a:buClr>
              <a:buSzPts val="1700"/>
              <a:buFont typeface="Calibri"/>
              <a:buAutoNum type="alphaLcPeriod"/>
            </a:pPr>
            <a:r>
              <a:rPr lang="en" sz="1700" b="1">
                <a:solidFill>
                  <a:srgbClr val="FF0000"/>
                </a:solidFill>
              </a:rPr>
              <a:t>Sedimentation </a:t>
            </a:r>
            <a:endParaRPr sz="1700" b="1">
              <a:solidFill>
                <a:srgbClr val="FF0000"/>
              </a:solidFill>
            </a:endParaRPr>
          </a:p>
          <a:p>
            <a:pPr marL="1143000" lvl="0" indent="-336550" algn="l" rtl="0">
              <a:lnSpc>
                <a:spcPct val="115000"/>
              </a:lnSpc>
              <a:spcBef>
                <a:spcPts val="0"/>
              </a:spcBef>
              <a:spcAft>
                <a:spcPts val="0"/>
              </a:spcAft>
              <a:buSzPts val="1700"/>
              <a:buFont typeface="Calibri"/>
              <a:buAutoNum type="alphaLcPeriod" startAt="2"/>
            </a:pPr>
            <a:r>
              <a:rPr lang="en" sz="1700" b="1"/>
              <a:t>Chlorination </a:t>
            </a:r>
            <a:endParaRPr sz="1700" b="1"/>
          </a:p>
        </p:txBody>
      </p:sp>
      <p:pic>
        <p:nvPicPr>
          <p:cNvPr id="2097156" name="Google Shape;164;g10e747c4cf2_0_2"/>
          <p:cNvPicPr preferRelativeResize="0">
            <a:picLocks/>
          </p:cNvPicPr>
          <p:nvPr/>
        </p:nvPicPr>
        <p:blipFill rotWithShape="1">
          <a:blip r:embed="rId3">
            <a:alphaModFix/>
          </a:blip>
          <a:srcRect/>
          <a:stretch>
            <a:fillRect/>
          </a:stretch>
        </p:blipFill>
        <p:spPr>
          <a:xfrm>
            <a:off x="7880725" y="56450"/>
            <a:ext cx="1200150" cy="561975"/>
          </a:xfrm>
          <a:prstGeom prst="rect">
            <a:avLst/>
          </a:prstGeom>
          <a:noFill/>
          <a:ln>
            <a:noFill/>
          </a:ln>
        </p:spPr>
      </p:pic>
      <p:sp>
        <p:nvSpPr>
          <p:cNvPr id="1048607" name="Google Shape;165;g10e747c4cf2_0_2"/>
          <p:cNvSpPr txBox="1">
            <a:spLocks noGrp="1"/>
          </p:cNvSpPr>
          <p:nvPr>
            <p:ph type="body" idx="1"/>
          </p:nvPr>
        </p:nvSpPr>
        <p:spPr>
          <a:xfrm>
            <a:off x="4966575" y="542875"/>
            <a:ext cx="4177500" cy="3416400"/>
          </a:xfrm>
          <a:prstGeom prst="rect">
            <a:avLst/>
          </a:prstGeom>
          <a:noFill/>
          <a:ln>
            <a:noFill/>
          </a:ln>
        </p:spPr>
        <p:txBody>
          <a:bodyPr spcFirstLastPara="1" wrap="square" lIns="68575" tIns="68575" rIns="68575" bIns="68575" anchor="t" anchorCtr="0">
            <a:noAutofit/>
          </a:bodyPr>
          <a:lstStyle/>
          <a:p>
            <a:pPr marL="1143000" lvl="0" indent="-336550" algn="l" rtl="0">
              <a:lnSpc>
                <a:spcPct val="115000"/>
              </a:lnSpc>
              <a:spcBef>
                <a:spcPts val="0"/>
              </a:spcBef>
              <a:spcAft>
                <a:spcPts val="0"/>
              </a:spcAft>
              <a:buSzPts val="1700"/>
              <a:buFont typeface="Calibri"/>
              <a:buAutoNum type="alphaLcPeriod" startAt="3"/>
            </a:pPr>
            <a:r>
              <a:rPr lang="en" sz="1700" b="1"/>
              <a:t>Distillation </a:t>
            </a:r>
            <a:endParaRPr sz="1700" b="1"/>
          </a:p>
          <a:p>
            <a:pPr marL="1143000" lvl="0" indent="-336550" algn="l" rtl="0">
              <a:lnSpc>
                <a:spcPct val="115000"/>
              </a:lnSpc>
              <a:spcBef>
                <a:spcPts val="0"/>
              </a:spcBef>
              <a:spcAft>
                <a:spcPts val="0"/>
              </a:spcAft>
              <a:buSzPts val="1700"/>
              <a:buFont typeface="Calibri"/>
              <a:buAutoNum type="alphaLcPeriod" startAt="4"/>
            </a:pPr>
            <a:r>
              <a:rPr lang="en" sz="1700" b="1"/>
              <a:t>Evaporation  </a:t>
            </a:r>
            <a:endParaRPr sz="1700" b="1"/>
          </a:p>
          <a:p>
            <a:pPr marL="685800" lvl="0" indent="-336550" algn="l" rtl="0">
              <a:lnSpc>
                <a:spcPct val="115000"/>
              </a:lnSpc>
              <a:spcBef>
                <a:spcPts val="0"/>
              </a:spcBef>
              <a:spcAft>
                <a:spcPts val="0"/>
              </a:spcAft>
              <a:buSzPts val="1700"/>
              <a:buFont typeface="Calibri"/>
              <a:buAutoNum type="arabicPeriod" startAt="4"/>
            </a:pPr>
            <a:r>
              <a:rPr lang="en" sz="1700" b="1"/>
              <a:t>Impure water contains many disease-causing germs like those of </a:t>
            </a:r>
            <a:endParaRPr sz="1700" b="1"/>
          </a:p>
          <a:p>
            <a:pPr marL="1143000" lvl="0" indent="-336550" algn="l" rtl="0">
              <a:lnSpc>
                <a:spcPct val="115000"/>
              </a:lnSpc>
              <a:spcBef>
                <a:spcPts val="0"/>
              </a:spcBef>
              <a:spcAft>
                <a:spcPts val="0"/>
              </a:spcAft>
              <a:buSzPts val="1700"/>
              <a:buFont typeface="Calibri"/>
              <a:buAutoNum type="alphaLcPeriod"/>
            </a:pPr>
            <a:r>
              <a:rPr lang="en" sz="1700" b="1"/>
              <a:t>Cholera </a:t>
            </a:r>
            <a:endParaRPr sz="1700" b="1"/>
          </a:p>
          <a:p>
            <a:pPr marL="1143000" lvl="0" indent="-336550" algn="l" rtl="0">
              <a:lnSpc>
                <a:spcPct val="115000"/>
              </a:lnSpc>
              <a:spcBef>
                <a:spcPts val="0"/>
              </a:spcBef>
              <a:spcAft>
                <a:spcPts val="0"/>
              </a:spcAft>
              <a:buSzPts val="1700"/>
              <a:buFont typeface="Calibri"/>
              <a:buAutoNum type="alphaLcPeriod" startAt="2"/>
            </a:pPr>
            <a:r>
              <a:rPr lang="en" sz="1700" b="1"/>
              <a:t>Jaundice </a:t>
            </a:r>
            <a:endParaRPr sz="1700" b="1"/>
          </a:p>
          <a:p>
            <a:pPr marL="1143000" lvl="0" indent="-336550" algn="l" rtl="0">
              <a:lnSpc>
                <a:spcPct val="115000"/>
              </a:lnSpc>
              <a:spcBef>
                <a:spcPts val="0"/>
              </a:spcBef>
              <a:spcAft>
                <a:spcPts val="0"/>
              </a:spcAft>
              <a:buSzPts val="1700"/>
              <a:buFont typeface="Calibri"/>
              <a:buAutoNum type="alphaLcPeriod" startAt="3"/>
            </a:pPr>
            <a:r>
              <a:rPr lang="en" sz="1700" b="1"/>
              <a:t>Dysentery </a:t>
            </a:r>
            <a:endParaRPr sz="1700" b="1"/>
          </a:p>
          <a:p>
            <a:pPr marL="1143000" lvl="0" indent="-336550" algn="l" rtl="0">
              <a:lnSpc>
                <a:spcPct val="115000"/>
              </a:lnSpc>
              <a:spcBef>
                <a:spcPts val="0"/>
              </a:spcBef>
              <a:spcAft>
                <a:spcPts val="0"/>
              </a:spcAft>
              <a:buClr>
                <a:srgbClr val="FF0000"/>
              </a:buClr>
              <a:buSzPts val="1700"/>
              <a:buFont typeface="Calibri"/>
              <a:buAutoNum type="alphaLcPeriod" startAt="4"/>
            </a:pPr>
            <a:r>
              <a:rPr lang="en" sz="1700" b="1">
                <a:solidFill>
                  <a:srgbClr val="FF0000"/>
                </a:solidFill>
              </a:rPr>
              <a:t>All of these </a:t>
            </a:r>
            <a:endParaRPr sz="1700" b="1">
              <a:solidFill>
                <a:srgbClr val="FF0000"/>
              </a:solidFill>
            </a:endParaRPr>
          </a:p>
          <a:p>
            <a:pPr marL="685800" lvl="0" indent="-336550" algn="l" rtl="0">
              <a:lnSpc>
                <a:spcPct val="115000"/>
              </a:lnSpc>
              <a:spcBef>
                <a:spcPts val="0"/>
              </a:spcBef>
              <a:spcAft>
                <a:spcPts val="0"/>
              </a:spcAft>
              <a:buSzPts val="1700"/>
              <a:buFont typeface="Calibri"/>
              <a:buAutoNum type="arabicPeriod" startAt="5"/>
            </a:pPr>
            <a:r>
              <a:rPr lang="en" sz="1700" b="1"/>
              <a:t>This water is mainly used in car batteries, science experiments and in medicines. </a:t>
            </a:r>
            <a:endParaRPr sz="1700" b="1"/>
          </a:p>
          <a:p>
            <a:pPr marL="1143000" lvl="0" indent="-336550" algn="l" rtl="0">
              <a:lnSpc>
                <a:spcPct val="115000"/>
              </a:lnSpc>
              <a:spcBef>
                <a:spcPts val="0"/>
              </a:spcBef>
              <a:spcAft>
                <a:spcPts val="0"/>
              </a:spcAft>
              <a:buSzPts val="1700"/>
              <a:buFont typeface="Calibri"/>
              <a:buAutoNum type="alphaLcPeriod"/>
            </a:pPr>
            <a:r>
              <a:rPr lang="en" sz="1700" b="1"/>
              <a:t>Boiled water </a:t>
            </a:r>
            <a:endParaRPr sz="1700" b="1"/>
          </a:p>
          <a:p>
            <a:pPr marL="1143000" lvl="0" indent="-336550" algn="l" rtl="0">
              <a:lnSpc>
                <a:spcPct val="115000"/>
              </a:lnSpc>
              <a:spcBef>
                <a:spcPts val="0"/>
              </a:spcBef>
              <a:spcAft>
                <a:spcPts val="0"/>
              </a:spcAft>
              <a:buSzPts val="1700"/>
              <a:buFont typeface="Calibri"/>
              <a:buAutoNum type="alphaLcPeriod" startAt="2"/>
            </a:pPr>
            <a:r>
              <a:rPr lang="en" sz="1700" b="1">
                <a:solidFill>
                  <a:srgbClr val="FF0000"/>
                </a:solidFill>
              </a:rPr>
              <a:t>Distilled water</a:t>
            </a:r>
            <a:r>
              <a:rPr lang="en" sz="1700" b="1"/>
              <a:t> </a:t>
            </a:r>
            <a:endParaRPr sz="1700" b="1"/>
          </a:p>
          <a:p>
            <a:pPr marL="1143000" lvl="0" indent="-336550" algn="l" rtl="0">
              <a:lnSpc>
                <a:spcPct val="115000"/>
              </a:lnSpc>
              <a:spcBef>
                <a:spcPts val="0"/>
              </a:spcBef>
              <a:spcAft>
                <a:spcPts val="0"/>
              </a:spcAft>
              <a:buSzPts val="1700"/>
              <a:buFont typeface="Calibri"/>
              <a:buAutoNum type="alphaLcPeriod" startAt="3"/>
            </a:pPr>
            <a:r>
              <a:rPr lang="en" sz="1700" b="1"/>
              <a:t>Tap water </a:t>
            </a:r>
            <a:endParaRPr sz="1700" b="1"/>
          </a:p>
          <a:p>
            <a:pPr marL="1143000" lvl="0" indent="-336550" algn="l" rtl="0">
              <a:lnSpc>
                <a:spcPct val="115000"/>
              </a:lnSpc>
              <a:spcBef>
                <a:spcPts val="0"/>
              </a:spcBef>
              <a:spcAft>
                <a:spcPts val="0"/>
              </a:spcAft>
              <a:buSzPts val="1700"/>
              <a:buFont typeface="Calibri"/>
              <a:buAutoNum type="alphaLcPeriod" startAt="4"/>
            </a:pPr>
            <a:r>
              <a:rPr lang="en" sz="1700" b="1"/>
              <a:t>Sea water</a:t>
            </a:r>
            <a:endParaRPr sz="17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8606">
                                            <p:txEl>
                                              <p:pRg st="0" end="0"/>
                                            </p:txEl>
                                          </p:spTgt>
                                        </p:tgtEl>
                                        <p:attrNameLst>
                                          <p:attrName>style.visibility</p:attrName>
                                        </p:attrNameLst>
                                      </p:cBhvr>
                                      <p:to>
                                        <p:strVal val="visible"/>
                                      </p:to>
                                    </p:set>
                                    <p:animEffect transition="in" filter="fade">
                                      <p:cBhvr>
                                        <p:cTn id="7" dur="1000"/>
                                        <p:tgtEl>
                                          <p:spTgt spid="104860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48606">
                                            <p:txEl>
                                              <p:pRg st="1" end="1"/>
                                            </p:txEl>
                                          </p:spTgt>
                                        </p:tgtEl>
                                        <p:attrNameLst>
                                          <p:attrName>style.visibility</p:attrName>
                                        </p:attrNameLst>
                                      </p:cBhvr>
                                      <p:to>
                                        <p:strVal val="visible"/>
                                      </p:to>
                                    </p:set>
                                    <p:animEffect transition="in" filter="fade">
                                      <p:cBhvr>
                                        <p:cTn id="12" dur="1000"/>
                                        <p:tgtEl>
                                          <p:spTgt spid="104860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48606">
                                            <p:txEl>
                                              <p:pRg st="2" end="2"/>
                                            </p:txEl>
                                          </p:spTgt>
                                        </p:tgtEl>
                                        <p:attrNameLst>
                                          <p:attrName>style.visibility</p:attrName>
                                        </p:attrNameLst>
                                      </p:cBhvr>
                                      <p:to>
                                        <p:strVal val="visible"/>
                                      </p:to>
                                    </p:set>
                                    <p:animEffect transition="in" filter="fade">
                                      <p:cBhvr>
                                        <p:cTn id="17" dur="1000"/>
                                        <p:tgtEl>
                                          <p:spTgt spid="104860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48606">
                                            <p:txEl>
                                              <p:pRg st="3" end="3"/>
                                            </p:txEl>
                                          </p:spTgt>
                                        </p:tgtEl>
                                        <p:attrNameLst>
                                          <p:attrName>style.visibility</p:attrName>
                                        </p:attrNameLst>
                                      </p:cBhvr>
                                      <p:to>
                                        <p:strVal val="visible"/>
                                      </p:to>
                                    </p:set>
                                    <p:animEffect transition="in" filter="fade">
                                      <p:cBhvr>
                                        <p:cTn id="22" dur="1000"/>
                                        <p:tgtEl>
                                          <p:spTgt spid="104860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48606">
                                            <p:txEl>
                                              <p:pRg st="4" end="4"/>
                                            </p:txEl>
                                          </p:spTgt>
                                        </p:tgtEl>
                                        <p:attrNameLst>
                                          <p:attrName>style.visibility</p:attrName>
                                        </p:attrNameLst>
                                      </p:cBhvr>
                                      <p:to>
                                        <p:strVal val="visible"/>
                                      </p:to>
                                    </p:set>
                                    <p:animEffect transition="in" filter="fade">
                                      <p:cBhvr>
                                        <p:cTn id="27" dur="1000"/>
                                        <p:tgtEl>
                                          <p:spTgt spid="104860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48606">
                                            <p:txEl>
                                              <p:pRg st="5" end="5"/>
                                            </p:txEl>
                                          </p:spTgt>
                                        </p:tgtEl>
                                        <p:attrNameLst>
                                          <p:attrName>style.visibility</p:attrName>
                                        </p:attrNameLst>
                                      </p:cBhvr>
                                      <p:to>
                                        <p:strVal val="visible"/>
                                      </p:to>
                                    </p:set>
                                    <p:animEffect transition="in" filter="fade">
                                      <p:cBhvr>
                                        <p:cTn id="32" dur="1000"/>
                                        <p:tgtEl>
                                          <p:spTgt spid="104860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48606">
                                            <p:txEl>
                                              <p:pRg st="6" end="6"/>
                                            </p:txEl>
                                          </p:spTgt>
                                        </p:tgtEl>
                                        <p:attrNameLst>
                                          <p:attrName>style.visibility</p:attrName>
                                        </p:attrNameLst>
                                      </p:cBhvr>
                                      <p:to>
                                        <p:strVal val="visible"/>
                                      </p:to>
                                    </p:set>
                                    <p:animEffect transition="in" filter="fade">
                                      <p:cBhvr>
                                        <p:cTn id="37" dur="1000"/>
                                        <p:tgtEl>
                                          <p:spTgt spid="104860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48606">
                                            <p:txEl>
                                              <p:pRg st="7" end="7"/>
                                            </p:txEl>
                                          </p:spTgt>
                                        </p:tgtEl>
                                        <p:attrNameLst>
                                          <p:attrName>style.visibility</p:attrName>
                                        </p:attrNameLst>
                                      </p:cBhvr>
                                      <p:to>
                                        <p:strVal val="visible"/>
                                      </p:to>
                                    </p:set>
                                    <p:animEffect transition="in" filter="fade">
                                      <p:cBhvr>
                                        <p:cTn id="42" dur="1000"/>
                                        <p:tgtEl>
                                          <p:spTgt spid="104860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48606">
                                            <p:txEl>
                                              <p:pRg st="8" end="8"/>
                                            </p:txEl>
                                          </p:spTgt>
                                        </p:tgtEl>
                                        <p:attrNameLst>
                                          <p:attrName>style.visibility</p:attrName>
                                        </p:attrNameLst>
                                      </p:cBhvr>
                                      <p:to>
                                        <p:strVal val="visible"/>
                                      </p:to>
                                    </p:set>
                                    <p:animEffect transition="in" filter="fade">
                                      <p:cBhvr>
                                        <p:cTn id="47" dur="1000"/>
                                        <p:tgtEl>
                                          <p:spTgt spid="104860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048606">
                                            <p:txEl>
                                              <p:pRg st="9" end="9"/>
                                            </p:txEl>
                                          </p:spTgt>
                                        </p:tgtEl>
                                        <p:attrNameLst>
                                          <p:attrName>style.visibility</p:attrName>
                                        </p:attrNameLst>
                                      </p:cBhvr>
                                      <p:to>
                                        <p:strVal val="visible"/>
                                      </p:to>
                                    </p:set>
                                    <p:animEffect transition="in" filter="fade">
                                      <p:cBhvr>
                                        <p:cTn id="52" dur="1000"/>
                                        <p:tgtEl>
                                          <p:spTgt spid="1048606">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048606">
                                            <p:txEl>
                                              <p:pRg st="10" end="10"/>
                                            </p:txEl>
                                          </p:spTgt>
                                        </p:tgtEl>
                                        <p:attrNameLst>
                                          <p:attrName>style.visibility</p:attrName>
                                        </p:attrNameLst>
                                      </p:cBhvr>
                                      <p:to>
                                        <p:strVal val="visible"/>
                                      </p:to>
                                    </p:set>
                                    <p:animEffect transition="in" filter="fade">
                                      <p:cBhvr>
                                        <p:cTn id="57" dur="1000"/>
                                        <p:tgtEl>
                                          <p:spTgt spid="1048606">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048606">
                                            <p:txEl>
                                              <p:pRg st="11" end="11"/>
                                            </p:txEl>
                                          </p:spTgt>
                                        </p:tgtEl>
                                        <p:attrNameLst>
                                          <p:attrName>style.visibility</p:attrName>
                                        </p:attrNameLst>
                                      </p:cBhvr>
                                      <p:to>
                                        <p:strVal val="visible"/>
                                      </p:to>
                                    </p:set>
                                    <p:animEffect transition="in" filter="fade">
                                      <p:cBhvr>
                                        <p:cTn id="62" dur="1000"/>
                                        <p:tgtEl>
                                          <p:spTgt spid="1048606">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048606">
                                            <p:txEl>
                                              <p:pRg st="12" end="12"/>
                                            </p:txEl>
                                          </p:spTgt>
                                        </p:tgtEl>
                                        <p:attrNameLst>
                                          <p:attrName>style.visibility</p:attrName>
                                        </p:attrNameLst>
                                      </p:cBhvr>
                                      <p:to>
                                        <p:strVal val="visible"/>
                                      </p:to>
                                    </p:set>
                                    <p:animEffect transition="in" filter="fade">
                                      <p:cBhvr>
                                        <p:cTn id="67" dur="1000"/>
                                        <p:tgtEl>
                                          <p:spTgt spid="1048606">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048607">
                                            <p:txEl>
                                              <p:pRg st="0" end="0"/>
                                            </p:txEl>
                                          </p:spTgt>
                                        </p:tgtEl>
                                        <p:attrNameLst>
                                          <p:attrName>style.visibility</p:attrName>
                                        </p:attrNameLst>
                                      </p:cBhvr>
                                      <p:to>
                                        <p:strVal val="visible"/>
                                      </p:to>
                                    </p:set>
                                    <p:animEffect transition="in" filter="fade">
                                      <p:cBhvr>
                                        <p:cTn id="72" dur="1000"/>
                                        <p:tgtEl>
                                          <p:spTgt spid="1048607">
                                            <p:txEl>
                                              <p:pRg st="0" end="0"/>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048607">
                                            <p:txEl>
                                              <p:pRg st="1" end="1"/>
                                            </p:txEl>
                                          </p:spTgt>
                                        </p:tgtEl>
                                        <p:attrNameLst>
                                          <p:attrName>style.visibility</p:attrName>
                                        </p:attrNameLst>
                                      </p:cBhvr>
                                      <p:to>
                                        <p:strVal val="visible"/>
                                      </p:to>
                                    </p:set>
                                    <p:animEffect transition="in" filter="fade">
                                      <p:cBhvr>
                                        <p:cTn id="77" dur="1000"/>
                                        <p:tgtEl>
                                          <p:spTgt spid="1048607">
                                            <p:txEl>
                                              <p:pRg st="1" end="1"/>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048607">
                                            <p:txEl>
                                              <p:pRg st="2" end="2"/>
                                            </p:txEl>
                                          </p:spTgt>
                                        </p:tgtEl>
                                        <p:attrNameLst>
                                          <p:attrName>style.visibility</p:attrName>
                                        </p:attrNameLst>
                                      </p:cBhvr>
                                      <p:to>
                                        <p:strVal val="visible"/>
                                      </p:to>
                                    </p:set>
                                    <p:animEffect transition="in" filter="fade">
                                      <p:cBhvr>
                                        <p:cTn id="82" dur="1000"/>
                                        <p:tgtEl>
                                          <p:spTgt spid="1048607">
                                            <p:txEl>
                                              <p:pRg st="2" end="2"/>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1048607">
                                            <p:txEl>
                                              <p:pRg st="3" end="3"/>
                                            </p:txEl>
                                          </p:spTgt>
                                        </p:tgtEl>
                                        <p:attrNameLst>
                                          <p:attrName>style.visibility</p:attrName>
                                        </p:attrNameLst>
                                      </p:cBhvr>
                                      <p:to>
                                        <p:strVal val="visible"/>
                                      </p:to>
                                    </p:set>
                                    <p:animEffect transition="in" filter="fade">
                                      <p:cBhvr>
                                        <p:cTn id="87" dur="1000"/>
                                        <p:tgtEl>
                                          <p:spTgt spid="1048607">
                                            <p:txEl>
                                              <p:pRg st="3" end="3"/>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1048607">
                                            <p:txEl>
                                              <p:pRg st="4" end="4"/>
                                            </p:txEl>
                                          </p:spTgt>
                                        </p:tgtEl>
                                        <p:attrNameLst>
                                          <p:attrName>style.visibility</p:attrName>
                                        </p:attrNameLst>
                                      </p:cBhvr>
                                      <p:to>
                                        <p:strVal val="visible"/>
                                      </p:to>
                                    </p:set>
                                    <p:animEffect transition="in" filter="fade">
                                      <p:cBhvr>
                                        <p:cTn id="92" dur="1000"/>
                                        <p:tgtEl>
                                          <p:spTgt spid="1048607">
                                            <p:txEl>
                                              <p:pRg st="4" end="4"/>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1048607">
                                            <p:txEl>
                                              <p:pRg st="5" end="5"/>
                                            </p:txEl>
                                          </p:spTgt>
                                        </p:tgtEl>
                                        <p:attrNameLst>
                                          <p:attrName>style.visibility</p:attrName>
                                        </p:attrNameLst>
                                      </p:cBhvr>
                                      <p:to>
                                        <p:strVal val="visible"/>
                                      </p:to>
                                    </p:set>
                                    <p:animEffect transition="in" filter="fade">
                                      <p:cBhvr>
                                        <p:cTn id="97" dur="1000"/>
                                        <p:tgtEl>
                                          <p:spTgt spid="1048607">
                                            <p:txEl>
                                              <p:pRg st="5" end="5"/>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1048607">
                                            <p:txEl>
                                              <p:pRg st="6" end="6"/>
                                            </p:txEl>
                                          </p:spTgt>
                                        </p:tgtEl>
                                        <p:attrNameLst>
                                          <p:attrName>style.visibility</p:attrName>
                                        </p:attrNameLst>
                                      </p:cBhvr>
                                      <p:to>
                                        <p:strVal val="visible"/>
                                      </p:to>
                                    </p:set>
                                    <p:animEffect transition="in" filter="fade">
                                      <p:cBhvr>
                                        <p:cTn id="102" dur="1000"/>
                                        <p:tgtEl>
                                          <p:spTgt spid="1048607">
                                            <p:txEl>
                                              <p:pRg st="6" end="6"/>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1048607">
                                            <p:txEl>
                                              <p:pRg st="7" end="7"/>
                                            </p:txEl>
                                          </p:spTgt>
                                        </p:tgtEl>
                                        <p:attrNameLst>
                                          <p:attrName>style.visibility</p:attrName>
                                        </p:attrNameLst>
                                      </p:cBhvr>
                                      <p:to>
                                        <p:strVal val="visible"/>
                                      </p:to>
                                    </p:set>
                                    <p:animEffect transition="in" filter="fade">
                                      <p:cBhvr>
                                        <p:cTn id="107" dur="1000"/>
                                        <p:tgtEl>
                                          <p:spTgt spid="1048607">
                                            <p:txEl>
                                              <p:pRg st="7" end="7"/>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1048607">
                                            <p:txEl>
                                              <p:pRg st="8" end="8"/>
                                            </p:txEl>
                                          </p:spTgt>
                                        </p:tgtEl>
                                        <p:attrNameLst>
                                          <p:attrName>style.visibility</p:attrName>
                                        </p:attrNameLst>
                                      </p:cBhvr>
                                      <p:to>
                                        <p:strVal val="visible"/>
                                      </p:to>
                                    </p:set>
                                    <p:animEffect transition="in" filter="fade">
                                      <p:cBhvr>
                                        <p:cTn id="112" dur="1000"/>
                                        <p:tgtEl>
                                          <p:spTgt spid="1048607">
                                            <p:txEl>
                                              <p:pRg st="8" end="8"/>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1048607">
                                            <p:txEl>
                                              <p:pRg st="9" end="9"/>
                                            </p:txEl>
                                          </p:spTgt>
                                        </p:tgtEl>
                                        <p:attrNameLst>
                                          <p:attrName>style.visibility</p:attrName>
                                        </p:attrNameLst>
                                      </p:cBhvr>
                                      <p:to>
                                        <p:strVal val="visible"/>
                                      </p:to>
                                    </p:set>
                                    <p:animEffect transition="in" filter="fade">
                                      <p:cBhvr>
                                        <p:cTn id="117" dur="1000"/>
                                        <p:tgtEl>
                                          <p:spTgt spid="1048607">
                                            <p:txEl>
                                              <p:pRg st="9" end="9"/>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1048607">
                                            <p:txEl>
                                              <p:pRg st="10" end="10"/>
                                            </p:txEl>
                                          </p:spTgt>
                                        </p:tgtEl>
                                        <p:attrNameLst>
                                          <p:attrName>style.visibility</p:attrName>
                                        </p:attrNameLst>
                                      </p:cBhvr>
                                      <p:to>
                                        <p:strVal val="visible"/>
                                      </p:to>
                                    </p:set>
                                    <p:animEffect transition="in" filter="fade">
                                      <p:cBhvr>
                                        <p:cTn id="122" dur="1000"/>
                                        <p:tgtEl>
                                          <p:spTgt spid="1048607">
                                            <p:txEl>
                                              <p:pRg st="10" end="10"/>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1048607">
                                            <p:txEl>
                                              <p:pRg st="11" end="11"/>
                                            </p:txEl>
                                          </p:spTgt>
                                        </p:tgtEl>
                                        <p:attrNameLst>
                                          <p:attrName>style.visibility</p:attrName>
                                        </p:attrNameLst>
                                      </p:cBhvr>
                                      <p:to>
                                        <p:strVal val="visible"/>
                                      </p:to>
                                    </p:set>
                                    <p:animEffect transition="in" filter="fade">
                                      <p:cBhvr>
                                        <p:cTn id="127" dur="1000"/>
                                        <p:tgtEl>
                                          <p:spTgt spid="104860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69"/>
        <p:cNvGrpSpPr/>
        <p:nvPr/>
      </p:nvGrpSpPr>
      <p:grpSpPr>
        <a:xfrm>
          <a:off x="0" y="0"/>
          <a:ext cx="0" cy="0"/>
          <a:chOff x="0" y="0"/>
          <a:chExt cx="0" cy="0"/>
        </a:xfrm>
      </p:grpSpPr>
      <p:sp>
        <p:nvSpPr>
          <p:cNvPr id="1048597" name="Google Shape;170;g10da75f1475_0_1"/>
          <p:cNvSpPr txBox="1">
            <a:spLocks noGrp="1"/>
          </p:cNvSpPr>
          <p:nvPr>
            <p:ph type="title"/>
          </p:nvPr>
        </p:nvSpPr>
        <p:spPr>
          <a:xfrm>
            <a:off x="387900" y="113750"/>
            <a:ext cx="8520600" cy="446700"/>
          </a:xfrm>
          <a:prstGeom prst="rect">
            <a:avLst/>
          </a:prstGeom>
          <a:noFill/>
          <a:ln>
            <a:noFill/>
          </a:ln>
        </p:spPr>
        <p:txBody>
          <a:bodyPr spcFirstLastPara="1" wrap="square" lIns="68575" tIns="68575" rIns="68575" bIns="68575" anchor="t" anchorCtr="0">
            <a:noAutofit/>
          </a:bodyPr>
          <a:lstStyle/>
          <a:p>
            <a:pPr marL="0" lvl="0" indent="0" algn="l" rtl="0">
              <a:lnSpc>
                <a:spcPct val="90000"/>
              </a:lnSpc>
              <a:spcBef>
                <a:spcPts val="0"/>
              </a:spcBef>
              <a:spcAft>
                <a:spcPts val="0"/>
              </a:spcAft>
              <a:buSzPts val="2100"/>
              <a:buNone/>
            </a:pPr>
            <a:r>
              <a:rPr lang="en" sz="2600" b="1">
                <a:solidFill>
                  <a:srgbClr val="FF0000"/>
                </a:solidFill>
              </a:rPr>
              <a:t>B. Fill in the blanks. </a:t>
            </a:r>
            <a:endParaRPr sz="2600" b="1">
              <a:solidFill>
                <a:srgbClr val="FF0000"/>
              </a:solidFill>
            </a:endParaRPr>
          </a:p>
        </p:txBody>
      </p:sp>
      <p:sp>
        <p:nvSpPr>
          <p:cNvPr id="1048598" name="Google Shape;171;g10da75f1475_0_1"/>
          <p:cNvSpPr txBox="1">
            <a:spLocks noGrp="1"/>
          </p:cNvSpPr>
          <p:nvPr>
            <p:ph type="body" idx="1"/>
          </p:nvPr>
        </p:nvSpPr>
        <p:spPr>
          <a:xfrm>
            <a:off x="311700" y="466675"/>
            <a:ext cx="8520600" cy="3416400"/>
          </a:xfrm>
          <a:prstGeom prst="rect">
            <a:avLst/>
          </a:prstGeom>
          <a:noFill/>
          <a:ln>
            <a:noFill/>
          </a:ln>
        </p:spPr>
        <p:txBody>
          <a:bodyPr spcFirstLastPara="1" wrap="square" lIns="68575" tIns="68575" rIns="68575" bIns="68575" anchor="t" anchorCtr="0">
            <a:noAutofit/>
          </a:bodyPr>
          <a:lstStyle/>
          <a:p>
            <a:pPr marL="457200" lvl="0" indent="-330200" algn="l" rtl="0">
              <a:lnSpc>
                <a:spcPct val="115000"/>
              </a:lnSpc>
              <a:spcBef>
                <a:spcPts val="0"/>
              </a:spcBef>
              <a:spcAft>
                <a:spcPts val="0"/>
              </a:spcAft>
              <a:buSzPts val="1600"/>
              <a:buAutoNum type="arabicPeriod"/>
            </a:pPr>
            <a:r>
              <a:rPr lang="en" sz="1600" b="1"/>
              <a:t>The thick blanket of air is held around the earth by the earth's _________________. </a:t>
            </a:r>
            <a:endParaRPr sz="1600" b="1"/>
          </a:p>
          <a:p>
            <a:pPr marL="0" lvl="0" indent="0" algn="l" rtl="0">
              <a:lnSpc>
                <a:spcPct val="115000"/>
              </a:lnSpc>
              <a:spcBef>
                <a:spcPts val="0"/>
              </a:spcBef>
              <a:spcAft>
                <a:spcPts val="0"/>
              </a:spcAft>
              <a:buNone/>
            </a:pPr>
            <a:r>
              <a:rPr lang="en" sz="1600" b="1">
                <a:solidFill>
                  <a:srgbClr val="FF0000"/>
                </a:solidFill>
              </a:rPr>
              <a:t>Ans: gravity</a:t>
            </a:r>
            <a:endParaRPr sz="1600" b="1">
              <a:solidFill>
                <a:srgbClr val="FF0000"/>
              </a:solidFill>
            </a:endParaRPr>
          </a:p>
          <a:p>
            <a:pPr marL="457200" lvl="0" indent="-330200" algn="l" rtl="0">
              <a:lnSpc>
                <a:spcPct val="115000"/>
              </a:lnSpc>
              <a:spcBef>
                <a:spcPts val="0"/>
              </a:spcBef>
              <a:spcAft>
                <a:spcPts val="0"/>
              </a:spcAft>
              <a:buSzPts val="1600"/>
              <a:buAutoNum type="arabicPeriod"/>
            </a:pPr>
            <a:r>
              <a:rPr lang="en" sz="1600" b="1"/>
              <a:t>Plants get nitrogen with the help of bacteria in the ______________. </a:t>
            </a:r>
            <a:endParaRPr sz="1600" b="1"/>
          </a:p>
          <a:p>
            <a:pPr marL="0" lvl="0" indent="0" algn="l" rtl="0">
              <a:lnSpc>
                <a:spcPct val="115000"/>
              </a:lnSpc>
              <a:spcBef>
                <a:spcPts val="0"/>
              </a:spcBef>
              <a:spcAft>
                <a:spcPts val="0"/>
              </a:spcAft>
              <a:buNone/>
            </a:pPr>
            <a:r>
              <a:rPr lang="en" sz="1600" b="1">
                <a:solidFill>
                  <a:srgbClr val="FF0000"/>
                </a:solidFill>
              </a:rPr>
              <a:t>Ans: soil </a:t>
            </a:r>
            <a:endParaRPr sz="1600" b="1"/>
          </a:p>
          <a:p>
            <a:pPr marL="457200" lvl="0" indent="-330200" algn="l" rtl="0">
              <a:lnSpc>
                <a:spcPct val="115000"/>
              </a:lnSpc>
              <a:spcBef>
                <a:spcPts val="0"/>
              </a:spcBef>
              <a:spcAft>
                <a:spcPts val="0"/>
              </a:spcAft>
              <a:buSzPts val="1600"/>
              <a:buAutoNum type="arabicPeriod"/>
            </a:pPr>
            <a:r>
              <a:rPr lang="en" sz="1600" b="1"/>
              <a:t>___________________ is used in making colorful electric lights. </a:t>
            </a:r>
            <a:endParaRPr sz="1600" b="1"/>
          </a:p>
          <a:p>
            <a:pPr marL="0" lvl="0" indent="0" algn="l" rtl="0">
              <a:lnSpc>
                <a:spcPct val="115000"/>
              </a:lnSpc>
              <a:spcBef>
                <a:spcPts val="0"/>
              </a:spcBef>
              <a:spcAft>
                <a:spcPts val="0"/>
              </a:spcAft>
              <a:buNone/>
            </a:pPr>
            <a:r>
              <a:rPr lang="en" sz="1600" b="1">
                <a:solidFill>
                  <a:srgbClr val="FF0000"/>
                </a:solidFill>
              </a:rPr>
              <a:t>Ans: Neon </a:t>
            </a:r>
            <a:endParaRPr sz="1600" b="1"/>
          </a:p>
          <a:p>
            <a:pPr marL="457200" lvl="0" indent="-330200" algn="l" rtl="0">
              <a:lnSpc>
                <a:spcPct val="115000"/>
              </a:lnSpc>
              <a:spcBef>
                <a:spcPts val="0"/>
              </a:spcBef>
              <a:spcAft>
                <a:spcPts val="0"/>
              </a:spcAft>
              <a:buSzPts val="1600"/>
              <a:buAutoNum type="arabicPeriod"/>
            </a:pPr>
            <a:r>
              <a:rPr lang="en" sz="1600" b="1"/>
              <a:t>The air we breathe out is called __________________ air. </a:t>
            </a:r>
            <a:endParaRPr sz="1600" b="1"/>
          </a:p>
          <a:p>
            <a:pPr marL="0" lvl="0" indent="0" algn="l" rtl="0">
              <a:lnSpc>
                <a:spcPct val="115000"/>
              </a:lnSpc>
              <a:spcBef>
                <a:spcPts val="0"/>
              </a:spcBef>
              <a:spcAft>
                <a:spcPts val="0"/>
              </a:spcAft>
              <a:buNone/>
            </a:pPr>
            <a:r>
              <a:rPr lang="en" sz="1600" b="1">
                <a:solidFill>
                  <a:srgbClr val="FF0000"/>
                </a:solidFill>
              </a:rPr>
              <a:t>Ans: exhaled </a:t>
            </a:r>
            <a:endParaRPr sz="1600" b="1"/>
          </a:p>
          <a:p>
            <a:pPr marL="457200" lvl="0" indent="-330200" algn="l" rtl="0">
              <a:lnSpc>
                <a:spcPct val="115000"/>
              </a:lnSpc>
              <a:spcBef>
                <a:spcPts val="0"/>
              </a:spcBef>
              <a:spcAft>
                <a:spcPts val="0"/>
              </a:spcAft>
              <a:buSzPts val="1600"/>
              <a:buAutoNum type="arabicPeriod"/>
            </a:pPr>
            <a:r>
              <a:rPr lang="en" sz="1600" b="1"/>
              <a:t>When there is more water vapor in the air, we say that the air is _______________. </a:t>
            </a:r>
            <a:endParaRPr sz="1600" b="1"/>
          </a:p>
          <a:p>
            <a:pPr marL="0" lvl="0" indent="0" algn="l" rtl="0">
              <a:lnSpc>
                <a:spcPct val="115000"/>
              </a:lnSpc>
              <a:spcBef>
                <a:spcPts val="0"/>
              </a:spcBef>
              <a:spcAft>
                <a:spcPts val="0"/>
              </a:spcAft>
              <a:buNone/>
            </a:pPr>
            <a:r>
              <a:rPr lang="en" sz="1600" b="1">
                <a:solidFill>
                  <a:srgbClr val="FF0000"/>
                </a:solidFill>
              </a:rPr>
              <a:t>Ans: humid </a:t>
            </a:r>
            <a:endParaRPr sz="1600" b="1">
              <a:solidFill>
                <a:srgbClr val="FF0000"/>
              </a:solidFill>
            </a:endParaRPr>
          </a:p>
          <a:p>
            <a:pPr marL="457200" lvl="0" indent="-330200" algn="l" rtl="0">
              <a:lnSpc>
                <a:spcPct val="115000"/>
              </a:lnSpc>
              <a:spcBef>
                <a:spcPts val="0"/>
              </a:spcBef>
              <a:spcAft>
                <a:spcPts val="0"/>
              </a:spcAft>
              <a:buSzPts val="1600"/>
              <a:buAutoNum type="arabicPeriod"/>
            </a:pPr>
            <a:r>
              <a:rPr lang="en" sz="1600" b="1"/>
              <a:t>The higher we go, the ___________________ is the air pressure. </a:t>
            </a:r>
            <a:endParaRPr sz="1600" b="1"/>
          </a:p>
          <a:p>
            <a:pPr marL="0" lvl="0" indent="0" algn="l" rtl="0">
              <a:lnSpc>
                <a:spcPct val="115000"/>
              </a:lnSpc>
              <a:spcBef>
                <a:spcPts val="0"/>
              </a:spcBef>
              <a:spcAft>
                <a:spcPts val="0"/>
              </a:spcAft>
              <a:buNone/>
            </a:pPr>
            <a:r>
              <a:rPr lang="en" sz="1600" b="1">
                <a:solidFill>
                  <a:srgbClr val="FF0000"/>
                </a:solidFill>
              </a:rPr>
              <a:t>Ans: lower </a:t>
            </a:r>
            <a:endParaRPr sz="1600" b="1"/>
          </a:p>
          <a:p>
            <a:pPr marL="457200" lvl="0" indent="-330200" algn="l" rtl="0">
              <a:lnSpc>
                <a:spcPct val="115000"/>
              </a:lnSpc>
              <a:spcBef>
                <a:spcPts val="0"/>
              </a:spcBef>
              <a:spcAft>
                <a:spcPts val="0"/>
              </a:spcAft>
              <a:buSzPts val="1600"/>
              <a:buAutoNum type="arabicPeriod"/>
            </a:pPr>
            <a:r>
              <a:rPr lang="en" sz="1600" b="1"/>
              <a:t>When solid dissolves in a liquid, a _______________ is formed. </a:t>
            </a:r>
            <a:endParaRPr sz="1600" b="1"/>
          </a:p>
          <a:p>
            <a:pPr marL="0" lvl="0" indent="0" algn="l" rtl="0">
              <a:lnSpc>
                <a:spcPct val="115000"/>
              </a:lnSpc>
              <a:spcBef>
                <a:spcPts val="0"/>
              </a:spcBef>
              <a:spcAft>
                <a:spcPts val="0"/>
              </a:spcAft>
              <a:buNone/>
            </a:pPr>
            <a:r>
              <a:rPr lang="en" sz="1600" b="1">
                <a:solidFill>
                  <a:srgbClr val="FF0000"/>
                </a:solidFill>
              </a:rPr>
              <a:t>Ans: solution</a:t>
            </a:r>
            <a:endParaRPr sz="1600">
              <a:solidFill>
                <a:srgbClr val="FF0000"/>
              </a:solidFill>
            </a:endParaRPr>
          </a:p>
          <a:p>
            <a:pPr marL="457200" lvl="0" indent="-330200" algn="l" rtl="0">
              <a:lnSpc>
                <a:spcPct val="115000"/>
              </a:lnSpc>
              <a:spcBef>
                <a:spcPts val="0"/>
              </a:spcBef>
              <a:spcAft>
                <a:spcPts val="0"/>
              </a:spcAft>
              <a:buSzPts val="1600"/>
              <a:buAutoNum type="arabicPeriod"/>
            </a:pPr>
            <a:r>
              <a:rPr lang="en" sz="1600" b="1"/>
              <a:t>____________________ water is the purest form of water. </a:t>
            </a:r>
            <a:endParaRPr sz="1600" b="1"/>
          </a:p>
          <a:p>
            <a:pPr marL="0" lvl="0" indent="0" algn="l" rtl="0">
              <a:lnSpc>
                <a:spcPct val="115000"/>
              </a:lnSpc>
              <a:spcBef>
                <a:spcPts val="0"/>
              </a:spcBef>
              <a:spcAft>
                <a:spcPts val="0"/>
              </a:spcAft>
              <a:buNone/>
            </a:pPr>
            <a:r>
              <a:rPr lang="en" sz="1600" b="1">
                <a:solidFill>
                  <a:srgbClr val="FF0000"/>
                </a:solidFill>
              </a:rPr>
              <a:t>Ans: Distilled</a:t>
            </a:r>
            <a:endParaRPr sz="1600" b="1">
              <a:solidFill>
                <a:srgbClr val="FF0000"/>
              </a:solidFill>
            </a:endParaRPr>
          </a:p>
        </p:txBody>
      </p:sp>
      <p:pic>
        <p:nvPicPr>
          <p:cNvPr id="2097154" name="Google Shape;172;g10da75f1475_0_1"/>
          <p:cNvPicPr preferRelativeResize="0">
            <a:picLocks/>
          </p:cNvPicPr>
          <p:nvPr/>
        </p:nvPicPr>
        <p:blipFill rotWithShape="1">
          <a:blip r:embed="rId3">
            <a:alphaModFix/>
          </a:blip>
          <a:srcRect/>
          <a:stretch>
            <a:fillRect/>
          </a:stretch>
        </p:blipFill>
        <p:spPr>
          <a:xfrm>
            <a:off x="7880725" y="56450"/>
            <a:ext cx="1200150" cy="5619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8598">
                                            <p:txEl>
                                              <p:pRg st="0" end="0"/>
                                            </p:txEl>
                                          </p:spTgt>
                                        </p:tgtEl>
                                        <p:attrNameLst>
                                          <p:attrName>style.visibility</p:attrName>
                                        </p:attrNameLst>
                                      </p:cBhvr>
                                      <p:to>
                                        <p:strVal val="visible"/>
                                      </p:to>
                                    </p:set>
                                    <p:animEffect transition="in" filter="fade">
                                      <p:cBhvr>
                                        <p:cTn id="7" dur="1000"/>
                                        <p:tgtEl>
                                          <p:spTgt spid="10485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48598">
                                            <p:txEl>
                                              <p:pRg st="1" end="1"/>
                                            </p:txEl>
                                          </p:spTgt>
                                        </p:tgtEl>
                                        <p:attrNameLst>
                                          <p:attrName>style.visibility</p:attrName>
                                        </p:attrNameLst>
                                      </p:cBhvr>
                                      <p:to>
                                        <p:strVal val="visible"/>
                                      </p:to>
                                    </p:set>
                                    <p:animEffect transition="in" filter="fade">
                                      <p:cBhvr>
                                        <p:cTn id="12" dur="1000"/>
                                        <p:tgtEl>
                                          <p:spTgt spid="104859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48598">
                                            <p:txEl>
                                              <p:pRg st="2" end="2"/>
                                            </p:txEl>
                                          </p:spTgt>
                                        </p:tgtEl>
                                        <p:attrNameLst>
                                          <p:attrName>style.visibility</p:attrName>
                                        </p:attrNameLst>
                                      </p:cBhvr>
                                      <p:to>
                                        <p:strVal val="visible"/>
                                      </p:to>
                                    </p:set>
                                    <p:animEffect transition="in" filter="fade">
                                      <p:cBhvr>
                                        <p:cTn id="17" dur="1000"/>
                                        <p:tgtEl>
                                          <p:spTgt spid="104859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48598">
                                            <p:txEl>
                                              <p:pRg st="3" end="3"/>
                                            </p:txEl>
                                          </p:spTgt>
                                        </p:tgtEl>
                                        <p:attrNameLst>
                                          <p:attrName>style.visibility</p:attrName>
                                        </p:attrNameLst>
                                      </p:cBhvr>
                                      <p:to>
                                        <p:strVal val="visible"/>
                                      </p:to>
                                    </p:set>
                                    <p:animEffect transition="in" filter="fade">
                                      <p:cBhvr>
                                        <p:cTn id="22" dur="1000"/>
                                        <p:tgtEl>
                                          <p:spTgt spid="104859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48598">
                                            <p:txEl>
                                              <p:pRg st="4" end="4"/>
                                            </p:txEl>
                                          </p:spTgt>
                                        </p:tgtEl>
                                        <p:attrNameLst>
                                          <p:attrName>style.visibility</p:attrName>
                                        </p:attrNameLst>
                                      </p:cBhvr>
                                      <p:to>
                                        <p:strVal val="visible"/>
                                      </p:to>
                                    </p:set>
                                    <p:animEffect transition="in" filter="fade">
                                      <p:cBhvr>
                                        <p:cTn id="27" dur="1000"/>
                                        <p:tgtEl>
                                          <p:spTgt spid="104859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48598">
                                            <p:txEl>
                                              <p:pRg st="5" end="5"/>
                                            </p:txEl>
                                          </p:spTgt>
                                        </p:tgtEl>
                                        <p:attrNameLst>
                                          <p:attrName>style.visibility</p:attrName>
                                        </p:attrNameLst>
                                      </p:cBhvr>
                                      <p:to>
                                        <p:strVal val="visible"/>
                                      </p:to>
                                    </p:set>
                                    <p:animEffect transition="in" filter="fade">
                                      <p:cBhvr>
                                        <p:cTn id="32" dur="1000"/>
                                        <p:tgtEl>
                                          <p:spTgt spid="104859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48598">
                                            <p:txEl>
                                              <p:pRg st="6" end="6"/>
                                            </p:txEl>
                                          </p:spTgt>
                                        </p:tgtEl>
                                        <p:attrNameLst>
                                          <p:attrName>style.visibility</p:attrName>
                                        </p:attrNameLst>
                                      </p:cBhvr>
                                      <p:to>
                                        <p:strVal val="visible"/>
                                      </p:to>
                                    </p:set>
                                    <p:animEffect transition="in" filter="fade">
                                      <p:cBhvr>
                                        <p:cTn id="37" dur="1000"/>
                                        <p:tgtEl>
                                          <p:spTgt spid="104859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48598">
                                            <p:txEl>
                                              <p:pRg st="7" end="7"/>
                                            </p:txEl>
                                          </p:spTgt>
                                        </p:tgtEl>
                                        <p:attrNameLst>
                                          <p:attrName>style.visibility</p:attrName>
                                        </p:attrNameLst>
                                      </p:cBhvr>
                                      <p:to>
                                        <p:strVal val="visible"/>
                                      </p:to>
                                    </p:set>
                                    <p:animEffect transition="in" filter="fade">
                                      <p:cBhvr>
                                        <p:cTn id="42" dur="1000"/>
                                        <p:tgtEl>
                                          <p:spTgt spid="1048598">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48598">
                                            <p:txEl>
                                              <p:pRg st="8" end="8"/>
                                            </p:txEl>
                                          </p:spTgt>
                                        </p:tgtEl>
                                        <p:attrNameLst>
                                          <p:attrName>style.visibility</p:attrName>
                                        </p:attrNameLst>
                                      </p:cBhvr>
                                      <p:to>
                                        <p:strVal val="visible"/>
                                      </p:to>
                                    </p:set>
                                    <p:animEffect transition="in" filter="fade">
                                      <p:cBhvr>
                                        <p:cTn id="47" dur="1000"/>
                                        <p:tgtEl>
                                          <p:spTgt spid="1048598">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048598">
                                            <p:txEl>
                                              <p:pRg st="9" end="9"/>
                                            </p:txEl>
                                          </p:spTgt>
                                        </p:tgtEl>
                                        <p:attrNameLst>
                                          <p:attrName>style.visibility</p:attrName>
                                        </p:attrNameLst>
                                      </p:cBhvr>
                                      <p:to>
                                        <p:strVal val="visible"/>
                                      </p:to>
                                    </p:set>
                                    <p:animEffect transition="in" filter="fade">
                                      <p:cBhvr>
                                        <p:cTn id="52" dur="1000"/>
                                        <p:tgtEl>
                                          <p:spTgt spid="1048598">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048598">
                                            <p:txEl>
                                              <p:pRg st="10" end="10"/>
                                            </p:txEl>
                                          </p:spTgt>
                                        </p:tgtEl>
                                        <p:attrNameLst>
                                          <p:attrName>style.visibility</p:attrName>
                                        </p:attrNameLst>
                                      </p:cBhvr>
                                      <p:to>
                                        <p:strVal val="visible"/>
                                      </p:to>
                                    </p:set>
                                    <p:animEffect transition="in" filter="fade">
                                      <p:cBhvr>
                                        <p:cTn id="57" dur="1000"/>
                                        <p:tgtEl>
                                          <p:spTgt spid="1048598">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048598">
                                            <p:txEl>
                                              <p:pRg st="11" end="11"/>
                                            </p:txEl>
                                          </p:spTgt>
                                        </p:tgtEl>
                                        <p:attrNameLst>
                                          <p:attrName>style.visibility</p:attrName>
                                        </p:attrNameLst>
                                      </p:cBhvr>
                                      <p:to>
                                        <p:strVal val="visible"/>
                                      </p:to>
                                    </p:set>
                                    <p:animEffect transition="in" filter="fade">
                                      <p:cBhvr>
                                        <p:cTn id="62" dur="1000"/>
                                        <p:tgtEl>
                                          <p:spTgt spid="1048598">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048598">
                                            <p:txEl>
                                              <p:pRg st="12" end="12"/>
                                            </p:txEl>
                                          </p:spTgt>
                                        </p:tgtEl>
                                        <p:attrNameLst>
                                          <p:attrName>style.visibility</p:attrName>
                                        </p:attrNameLst>
                                      </p:cBhvr>
                                      <p:to>
                                        <p:strVal val="visible"/>
                                      </p:to>
                                    </p:set>
                                    <p:animEffect transition="in" filter="fade">
                                      <p:cBhvr>
                                        <p:cTn id="67" dur="1000"/>
                                        <p:tgtEl>
                                          <p:spTgt spid="1048598">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048598">
                                            <p:txEl>
                                              <p:pRg st="13" end="13"/>
                                            </p:txEl>
                                          </p:spTgt>
                                        </p:tgtEl>
                                        <p:attrNameLst>
                                          <p:attrName>style.visibility</p:attrName>
                                        </p:attrNameLst>
                                      </p:cBhvr>
                                      <p:to>
                                        <p:strVal val="visible"/>
                                      </p:to>
                                    </p:set>
                                    <p:animEffect transition="in" filter="fade">
                                      <p:cBhvr>
                                        <p:cTn id="72" dur="1000"/>
                                        <p:tgtEl>
                                          <p:spTgt spid="1048598">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048598">
                                            <p:txEl>
                                              <p:pRg st="14" end="14"/>
                                            </p:txEl>
                                          </p:spTgt>
                                        </p:tgtEl>
                                        <p:attrNameLst>
                                          <p:attrName>style.visibility</p:attrName>
                                        </p:attrNameLst>
                                      </p:cBhvr>
                                      <p:to>
                                        <p:strVal val="visible"/>
                                      </p:to>
                                    </p:set>
                                    <p:animEffect transition="in" filter="fade">
                                      <p:cBhvr>
                                        <p:cTn id="77" dur="1000"/>
                                        <p:tgtEl>
                                          <p:spTgt spid="1048598">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048598">
                                            <p:txEl>
                                              <p:pRg st="15" end="15"/>
                                            </p:txEl>
                                          </p:spTgt>
                                        </p:tgtEl>
                                        <p:attrNameLst>
                                          <p:attrName>style.visibility</p:attrName>
                                        </p:attrNameLst>
                                      </p:cBhvr>
                                      <p:to>
                                        <p:strVal val="visible"/>
                                      </p:to>
                                    </p:set>
                                    <p:animEffect transition="in" filter="fade">
                                      <p:cBhvr>
                                        <p:cTn id="82" dur="1000"/>
                                        <p:tgtEl>
                                          <p:spTgt spid="1048598">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048586" name="Google Shape;177;g11034064ab0_0_92"/>
          <p:cNvSpPr txBox="1">
            <a:spLocks noGrp="1"/>
          </p:cNvSpPr>
          <p:nvPr>
            <p:ph type="body" idx="1"/>
          </p:nvPr>
        </p:nvSpPr>
        <p:spPr>
          <a:xfrm>
            <a:off x="328575" y="848550"/>
            <a:ext cx="8752500" cy="3465300"/>
          </a:xfrm>
          <a:prstGeom prst="rect">
            <a:avLst/>
          </a:prstGeom>
          <a:noFill/>
          <a:ln>
            <a:noFill/>
          </a:ln>
        </p:spPr>
        <p:txBody>
          <a:bodyPr spcFirstLastPara="1" wrap="square" lIns="68575" tIns="34275" rIns="68575" bIns="34275" anchor="t" anchorCtr="0">
            <a:noAutofit/>
          </a:bodyPr>
          <a:lstStyle/>
          <a:p>
            <a:pPr marL="457200" lvl="0" indent="-355600" algn="l" rtl="0">
              <a:lnSpc>
                <a:spcPct val="100000"/>
              </a:lnSpc>
              <a:spcBef>
                <a:spcPts val="0"/>
              </a:spcBef>
              <a:spcAft>
                <a:spcPts val="0"/>
              </a:spcAft>
              <a:buClr>
                <a:srgbClr val="FF0000"/>
              </a:buClr>
              <a:buSzPts val="2000"/>
              <a:buAutoNum type="arabicPeriod"/>
            </a:pPr>
            <a:r>
              <a:rPr lang="en" sz="2000" b="1">
                <a:solidFill>
                  <a:srgbClr val="FF0000"/>
                </a:solidFill>
              </a:rPr>
              <a:t>Name any four gases present in the air. </a:t>
            </a:r>
            <a:endParaRPr sz="2000" b="1">
              <a:solidFill>
                <a:srgbClr val="FF0000"/>
              </a:solidFill>
            </a:endParaRPr>
          </a:p>
          <a:p>
            <a:pPr marL="0" lvl="0" indent="0" algn="l" rtl="0">
              <a:lnSpc>
                <a:spcPct val="100000"/>
              </a:lnSpc>
              <a:spcBef>
                <a:spcPts val="0"/>
              </a:spcBef>
              <a:spcAft>
                <a:spcPts val="0"/>
              </a:spcAft>
              <a:buClr>
                <a:schemeClr val="dk1"/>
              </a:buClr>
              <a:buSzPts val="1100"/>
              <a:buFont typeface="Arial"/>
              <a:buNone/>
            </a:pPr>
            <a:r>
              <a:rPr lang="en" sz="2000" b="1"/>
              <a:t>Ans: Nitrogen, hydrogen, oxygen, carbon dioxide are some of the gases present in the air. </a:t>
            </a:r>
            <a:endParaRPr sz="2000" b="1"/>
          </a:p>
          <a:p>
            <a:pPr marL="457200" lvl="0" indent="-355600" algn="l" rtl="0">
              <a:lnSpc>
                <a:spcPct val="100000"/>
              </a:lnSpc>
              <a:spcBef>
                <a:spcPts val="0"/>
              </a:spcBef>
              <a:spcAft>
                <a:spcPts val="0"/>
              </a:spcAft>
              <a:buClr>
                <a:srgbClr val="FF0000"/>
              </a:buClr>
              <a:buSzPts val="2000"/>
              <a:buAutoNum type="arabicPeriod"/>
            </a:pPr>
            <a:r>
              <a:rPr lang="en" sz="2000" b="1">
                <a:solidFill>
                  <a:srgbClr val="FF0000"/>
                </a:solidFill>
              </a:rPr>
              <a:t>How does water vapor form in the atmosphere? </a:t>
            </a:r>
            <a:endParaRPr sz="2000" b="1">
              <a:solidFill>
                <a:srgbClr val="FF0000"/>
              </a:solidFill>
            </a:endParaRPr>
          </a:p>
          <a:p>
            <a:pPr marL="0" lvl="0" indent="0" algn="l" rtl="0">
              <a:lnSpc>
                <a:spcPct val="100000"/>
              </a:lnSpc>
              <a:spcBef>
                <a:spcPts val="0"/>
              </a:spcBef>
              <a:spcAft>
                <a:spcPts val="0"/>
              </a:spcAft>
              <a:buClr>
                <a:schemeClr val="dk1"/>
              </a:buClr>
              <a:buSzPts val="1100"/>
              <a:buFont typeface="Arial"/>
              <a:buNone/>
            </a:pPr>
            <a:r>
              <a:rPr lang="en" sz="2000" b="1"/>
              <a:t>Ans: Water vapour is formed because of the evaporation of water from the surface of water bodies like seas rivers and lakes.  </a:t>
            </a:r>
            <a:endParaRPr sz="2000" b="1"/>
          </a:p>
          <a:p>
            <a:pPr marL="457200" lvl="0" indent="-355600" algn="l" rtl="0">
              <a:lnSpc>
                <a:spcPct val="100000"/>
              </a:lnSpc>
              <a:spcBef>
                <a:spcPts val="0"/>
              </a:spcBef>
              <a:spcAft>
                <a:spcPts val="0"/>
              </a:spcAft>
              <a:buClr>
                <a:srgbClr val="FF0000"/>
              </a:buClr>
              <a:buSzPts val="2000"/>
              <a:buAutoNum type="arabicPeriod"/>
            </a:pPr>
            <a:r>
              <a:rPr lang="en" sz="2000" b="1">
                <a:solidFill>
                  <a:srgbClr val="FF0000"/>
                </a:solidFill>
              </a:rPr>
              <a:t>Why should drinking water be purified? </a:t>
            </a:r>
            <a:endParaRPr sz="2000" b="1">
              <a:solidFill>
                <a:srgbClr val="FF0000"/>
              </a:solidFill>
            </a:endParaRPr>
          </a:p>
          <a:p>
            <a:pPr marL="0" lvl="0" indent="0" algn="l" rtl="0">
              <a:lnSpc>
                <a:spcPct val="100000"/>
              </a:lnSpc>
              <a:spcBef>
                <a:spcPts val="0"/>
              </a:spcBef>
              <a:spcAft>
                <a:spcPts val="0"/>
              </a:spcAft>
              <a:buClr>
                <a:schemeClr val="dk1"/>
              </a:buClr>
              <a:buSzPts val="1100"/>
              <a:buFont typeface="Arial"/>
              <a:buNone/>
            </a:pPr>
            <a:r>
              <a:rPr lang="en" sz="2000" b="1"/>
              <a:t>Ans: Drinking water should be purified to remove disease-causing germs. </a:t>
            </a:r>
            <a:endParaRPr sz="2000" b="1"/>
          </a:p>
          <a:p>
            <a:pPr marL="457200" lvl="0" indent="-355600" algn="l" rtl="0">
              <a:lnSpc>
                <a:spcPct val="100000"/>
              </a:lnSpc>
              <a:spcBef>
                <a:spcPts val="0"/>
              </a:spcBef>
              <a:spcAft>
                <a:spcPts val="0"/>
              </a:spcAft>
              <a:buClr>
                <a:srgbClr val="FF0000"/>
              </a:buClr>
              <a:buSzPts val="2000"/>
              <a:buAutoNum type="arabicPeriod"/>
            </a:pPr>
            <a:r>
              <a:rPr lang="en" sz="2000" b="1">
                <a:solidFill>
                  <a:srgbClr val="FF0000"/>
                </a:solidFill>
              </a:rPr>
              <a:t>Name three processes involved in the treatment of the town water supply. </a:t>
            </a:r>
            <a:endParaRPr sz="2000" b="1">
              <a:solidFill>
                <a:srgbClr val="FF0000"/>
              </a:solidFill>
            </a:endParaRPr>
          </a:p>
          <a:p>
            <a:pPr marL="0" lvl="0" indent="0" algn="l" rtl="0">
              <a:lnSpc>
                <a:spcPct val="100000"/>
              </a:lnSpc>
              <a:spcBef>
                <a:spcPts val="0"/>
              </a:spcBef>
              <a:spcAft>
                <a:spcPts val="0"/>
              </a:spcAft>
              <a:buNone/>
            </a:pPr>
            <a:r>
              <a:rPr lang="en" sz="2000" b="1"/>
              <a:t>Ans: The three processes involved in the treatment of the town water supply are:</a:t>
            </a:r>
            <a:endParaRPr sz="2000" b="1"/>
          </a:p>
          <a:p>
            <a:pPr marL="914400" lvl="0" indent="-355600" algn="l" rtl="0">
              <a:lnSpc>
                <a:spcPct val="100000"/>
              </a:lnSpc>
              <a:spcBef>
                <a:spcPts val="0"/>
              </a:spcBef>
              <a:spcAft>
                <a:spcPts val="0"/>
              </a:spcAft>
              <a:buSzPts val="2000"/>
              <a:buChar char="•"/>
            </a:pPr>
            <a:r>
              <a:rPr lang="en" sz="2000" b="1"/>
              <a:t>Sedimentation</a:t>
            </a:r>
            <a:endParaRPr sz="2000" b="1"/>
          </a:p>
          <a:p>
            <a:pPr marL="914400" lvl="0" indent="-355600" algn="l" rtl="0">
              <a:lnSpc>
                <a:spcPct val="100000"/>
              </a:lnSpc>
              <a:spcBef>
                <a:spcPts val="0"/>
              </a:spcBef>
              <a:spcAft>
                <a:spcPts val="0"/>
              </a:spcAft>
              <a:buSzPts val="2000"/>
              <a:buChar char="•"/>
            </a:pPr>
            <a:r>
              <a:rPr lang="en" sz="2000" b="1"/>
              <a:t>Filtration</a:t>
            </a:r>
            <a:endParaRPr sz="2000" b="1"/>
          </a:p>
          <a:p>
            <a:pPr marL="914400" lvl="0" indent="-355600" algn="l" rtl="0">
              <a:lnSpc>
                <a:spcPct val="100000"/>
              </a:lnSpc>
              <a:spcBef>
                <a:spcPts val="0"/>
              </a:spcBef>
              <a:spcAft>
                <a:spcPts val="0"/>
              </a:spcAft>
              <a:buSzPts val="2000"/>
              <a:buChar char="•"/>
            </a:pPr>
            <a:r>
              <a:rPr lang="en" sz="2000" b="1"/>
              <a:t>Chlorination </a:t>
            </a:r>
            <a:endParaRPr sz="2000" b="1"/>
          </a:p>
        </p:txBody>
      </p:sp>
      <p:sp>
        <p:nvSpPr>
          <p:cNvPr id="1048587" name="Google Shape;178;g11034064ab0_0_92"/>
          <p:cNvSpPr txBox="1">
            <a:spLocks noGrp="1"/>
          </p:cNvSpPr>
          <p:nvPr>
            <p:ph type="title"/>
          </p:nvPr>
        </p:nvSpPr>
        <p:spPr>
          <a:xfrm>
            <a:off x="628650" y="116681"/>
            <a:ext cx="7886700" cy="694200"/>
          </a:xfrm>
          <a:prstGeom prst="rect">
            <a:avLst/>
          </a:prstGeom>
          <a:noFill/>
          <a:ln>
            <a:noFill/>
          </a:ln>
        </p:spPr>
        <p:txBody>
          <a:bodyPr spcFirstLastPara="1" wrap="square" lIns="68575" tIns="34275" rIns="68575" bIns="34275" anchor="ctr" anchorCtr="0">
            <a:noAutofit/>
          </a:bodyPr>
          <a:lstStyle/>
          <a:p>
            <a:pPr marL="0" lvl="0" indent="0" algn="l" rtl="0">
              <a:lnSpc>
                <a:spcPct val="90000"/>
              </a:lnSpc>
              <a:spcBef>
                <a:spcPts val="0"/>
              </a:spcBef>
              <a:spcAft>
                <a:spcPts val="0"/>
              </a:spcAft>
              <a:buSzPts val="1400"/>
              <a:buNone/>
            </a:pPr>
            <a:r>
              <a:rPr lang="en" sz="3000" b="1">
                <a:solidFill>
                  <a:srgbClr val="FF0000"/>
                </a:solidFill>
              </a:rPr>
              <a:t>C. Write short answers. </a:t>
            </a:r>
            <a:endParaRPr sz="3000" b="1">
              <a:solidFill>
                <a:srgbClr val="FF0000"/>
              </a:solidFill>
            </a:endParaRPr>
          </a:p>
        </p:txBody>
      </p:sp>
      <p:pic>
        <p:nvPicPr>
          <p:cNvPr id="2097152" name="Google Shape;179;g11034064ab0_0_92"/>
          <p:cNvPicPr preferRelativeResize="0">
            <a:picLocks/>
          </p:cNvPicPr>
          <p:nvPr/>
        </p:nvPicPr>
        <p:blipFill rotWithShape="1">
          <a:blip r:embed="rId3">
            <a:alphaModFix/>
          </a:blip>
          <a:srcRect/>
          <a:stretch>
            <a:fillRect/>
          </a:stretch>
        </p:blipFill>
        <p:spPr>
          <a:xfrm>
            <a:off x="7880725" y="56450"/>
            <a:ext cx="1200150" cy="56197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8586">
                                            <p:txEl>
                                              <p:pRg st="0" end="0"/>
                                            </p:txEl>
                                          </p:spTgt>
                                        </p:tgtEl>
                                        <p:attrNameLst>
                                          <p:attrName>style.visibility</p:attrName>
                                        </p:attrNameLst>
                                      </p:cBhvr>
                                      <p:to>
                                        <p:strVal val="visible"/>
                                      </p:to>
                                    </p:set>
                                    <p:animEffect transition="in" filter="fade">
                                      <p:cBhvr>
                                        <p:cTn id="7" dur="1000"/>
                                        <p:tgtEl>
                                          <p:spTgt spid="104858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48586">
                                            <p:txEl>
                                              <p:pRg st="1" end="1"/>
                                            </p:txEl>
                                          </p:spTgt>
                                        </p:tgtEl>
                                        <p:attrNameLst>
                                          <p:attrName>style.visibility</p:attrName>
                                        </p:attrNameLst>
                                      </p:cBhvr>
                                      <p:to>
                                        <p:strVal val="visible"/>
                                      </p:to>
                                    </p:set>
                                    <p:animEffect transition="in" filter="fade">
                                      <p:cBhvr>
                                        <p:cTn id="12" dur="1000"/>
                                        <p:tgtEl>
                                          <p:spTgt spid="104858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48586">
                                            <p:txEl>
                                              <p:pRg st="2" end="2"/>
                                            </p:txEl>
                                          </p:spTgt>
                                        </p:tgtEl>
                                        <p:attrNameLst>
                                          <p:attrName>style.visibility</p:attrName>
                                        </p:attrNameLst>
                                      </p:cBhvr>
                                      <p:to>
                                        <p:strVal val="visible"/>
                                      </p:to>
                                    </p:set>
                                    <p:animEffect transition="in" filter="fade">
                                      <p:cBhvr>
                                        <p:cTn id="17" dur="1000"/>
                                        <p:tgtEl>
                                          <p:spTgt spid="104858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48586">
                                            <p:txEl>
                                              <p:pRg st="3" end="3"/>
                                            </p:txEl>
                                          </p:spTgt>
                                        </p:tgtEl>
                                        <p:attrNameLst>
                                          <p:attrName>style.visibility</p:attrName>
                                        </p:attrNameLst>
                                      </p:cBhvr>
                                      <p:to>
                                        <p:strVal val="visible"/>
                                      </p:to>
                                    </p:set>
                                    <p:animEffect transition="in" filter="fade">
                                      <p:cBhvr>
                                        <p:cTn id="22" dur="1000"/>
                                        <p:tgtEl>
                                          <p:spTgt spid="104858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48586">
                                            <p:txEl>
                                              <p:pRg st="4" end="4"/>
                                            </p:txEl>
                                          </p:spTgt>
                                        </p:tgtEl>
                                        <p:attrNameLst>
                                          <p:attrName>style.visibility</p:attrName>
                                        </p:attrNameLst>
                                      </p:cBhvr>
                                      <p:to>
                                        <p:strVal val="visible"/>
                                      </p:to>
                                    </p:set>
                                    <p:animEffect transition="in" filter="fade">
                                      <p:cBhvr>
                                        <p:cTn id="27" dur="1000"/>
                                        <p:tgtEl>
                                          <p:spTgt spid="1048586">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48586">
                                            <p:txEl>
                                              <p:pRg st="5" end="5"/>
                                            </p:txEl>
                                          </p:spTgt>
                                        </p:tgtEl>
                                        <p:attrNameLst>
                                          <p:attrName>style.visibility</p:attrName>
                                        </p:attrNameLst>
                                      </p:cBhvr>
                                      <p:to>
                                        <p:strVal val="visible"/>
                                      </p:to>
                                    </p:set>
                                    <p:animEffect transition="in" filter="fade">
                                      <p:cBhvr>
                                        <p:cTn id="32" dur="1000"/>
                                        <p:tgtEl>
                                          <p:spTgt spid="1048586">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48586">
                                            <p:txEl>
                                              <p:pRg st="6" end="6"/>
                                            </p:txEl>
                                          </p:spTgt>
                                        </p:tgtEl>
                                        <p:attrNameLst>
                                          <p:attrName>style.visibility</p:attrName>
                                        </p:attrNameLst>
                                      </p:cBhvr>
                                      <p:to>
                                        <p:strVal val="visible"/>
                                      </p:to>
                                    </p:set>
                                    <p:animEffect transition="in" filter="fade">
                                      <p:cBhvr>
                                        <p:cTn id="37" dur="1000"/>
                                        <p:tgtEl>
                                          <p:spTgt spid="1048586">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48586">
                                            <p:txEl>
                                              <p:pRg st="7" end="7"/>
                                            </p:txEl>
                                          </p:spTgt>
                                        </p:tgtEl>
                                        <p:attrNameLst>
                                          <p:attrName>style.visibility</p:attrName>
                                        </p:attrNameLst>
                                      </p:cBhvr>
                                      <p:to>
                                        <p:strVal val="visible"/>
                                      </p:to>
                                    </p:set>
                                    <p:animEffect transition="in" filter="fade">
                                      <p:cBhvr>
                                        <p:cTn id="42" dur="1000"/>
                                        <p:tgtEl>
                                          <p:spTgt spid="1048586">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48586">
                                            <p:txEl>
                                              <p:pRg st="8" end="8"/>
                                            </p:txEl>
                                          </p:spTgt>
                                        </p:tgtEl>
                                        <p:attrNameLst>
                                          <p:attrName>style.visibility</p:attrName>
                                        </p:attrNameLst>
                                      </p:cBhvr>
                                      <p:to>
                                        <p:strVal val="visible"/>
                                      </p:to>
                                    </p:set>
                                    <p:animEffect transition="in" filter="fade">
                                      <p:cBhvr>
                                        <p:cTn id="47" dur="1000"/>
                                        <p:tgtEl>
                                          <p:spTgt spid="1048586">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048586">
                                            <p:txEl>
                                              <p:pRg st="9" end="9"/>
                                            </p:txEl>
                                          </p:spTgt>
                                        </p:tgtEl>
                                        <p:attrNameLst>
                                          <p:attrName>style.visibility</p:attrName>
                                        </p:attrNameLst>
                                      </p:cBhvr>
                                      <p:to>
                                        <p:strVal val="visible"/>
                                      </p:to>
                                    </p:set>
                                    <p:animEffect transition="in" filter="fade">
                                      <p:cBhvr>
                                        <p:cTn id="52" dur="1000"/>
                                        <p:tgtEl>
                                          <p:spTgt spid="1048586">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048586">
                                            <p:txEl>
                                              <p:pRg st="10" end="10"/>
                                            </p:txEl>
                                          </p:spTgt>
                                        </p:tgtEl>
                                        <p:attrNameLst>
                                          <p:attrName>style.visibility</p:attrName>
                                        </p:attrNameLst>
                                      </p:cBhvr>
                                      <p:to>
                                        <p:strVal val="visible"/>
                                      </p:to>
                                    </p:set>
                                    <p:animEffect transition="in" filter="fade">
                                      <p:cBhvr>
                                        <p:cTn id="57" dur="1000"/>
                                        <p:tgtEl>
                                          <p:spTgt spid="104858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83"/>
        <p:cNvGrpSpPr/>
        <p:nvPr/>
      </p:nvGrpSpPr>
      <p:grpSpPr>
        <a:xfrm>
          <a:off x="0" y="0"/>
          <a:ext cx="0" cy="0"/>
          <a:chOff x="0" y="0"/>
          <a:chExt cx="0" cy="0"/>
        </a:xfrm>
      </p:grpSpPr>
      <p:sp>
        <p:nvSpPr>
          <p:cNvPr id="1048593" name="Google Shape;184;g10da75f1475_0_7"/>
          <p:cNvSpPr txBox="1">
            <a:spLocks noGrp="1"/>
          </p:cNvSpPr>
          <p:nvPr>
            <p:ph type="body" idx="1"/>
          </p:nvPr>
        </p:nvSpPr>
        <p:spPr>
          <a:xfrm>
            <a:off x="311700" y="771475"/>
            <a:ext cx="8520600" cy="3416400"/>
          </a:xfrm>
          <a:prstGeom prst="rect">
            <a:avLst/>
          </a:prstGeom>
          <a:noFill/>
          <a:ln>
            <a:noFill/>
          </a:ln>
        </p:spPr>
        <p:txBody>
          <a:bodyPr spcFirstLastPara="1" wrap="square" lIns="68575" tIns="68575" rIns="68575" bIns="68575" anchor="t" anchorCtr="0">
            <a:noAutofit/>
          </a:bodyPr>
          <a:lstStyle/>
          <a:p>
            <a:pPr marL="457200" lvl="0" indent="-349250" algn="l" rtl="0">
              <a:lnSpc>
                <a:spcPct val="115000"/>
              </a:lnSpc>
              <a:spcBef>
                <a:spcPts val="0"/>
              </a:spcBef>
              <a:spcAft>
                <a:spcPts val="0"/>
              </a:spcAft>
              <a:buSzPts val="1900"/>
              <a:buAutoNum type="arabicPeriod"/>
            </a:pPr>
            <a:r>
              <a:rPr lang="en" sz="1900" b="1"/>
              <a:t>How is air useful to us? </a:t>
            </a:r>
            <a:endParaRPr sz="1900" b="1"/>
          </a:p>
          <a:p>
            <a:pPr marL="0" lvl="0" indent="0" algn="l" rtl="0">
              <a:lnSpc>
                <a:spcPct val="115000"/>
              </a:lnSpc>
              <a:spcBef>
                <a:spcPts val="0"/>
              </a:spcBef>
              <a:spcAft>
                <a:spcPts val="0"/>
              </a:spcAft>
              <a:buNone/>
            </a:pPr>
            <a:r>
              <a:rPr lang="en" sz="1900" b="1">
                <a:solidFill>
                  <a:srgbClr val="FF0000"/>
                </a:solidFill>
              </a:rPr>
              <a:t>Ans: Air is useful to us in the following ways:</a:t>
            </a:r>
            <a:endParaRPr sz="1900" b="1">
              <a:solidFill>
                <a:srgbClr val="FF0000"/>
              </a:solidFill>
            </a:endParaRPr>
          </a:p>
          <a:p>
            <a:pPr marL="914400" lvl="0" indent="-349250" algn="l" rtl="0">
              <a:lnSpc>
                <a:spcPct val="115000"/>
              </a:lnSpc>
              <a:spcBef>
                <a:spcPts val="0"/>
              </a:spcBef>
              <a:spcAft>
                <a:spcPts val="0"/>
              </a:spcAft>
              <a:buClr>
                <a:srgbClr val="FF0000"/>
              </a:buClr>
              <a:buSzPts val="1900"/>
              <a:buChar char="●"/>
            </a:pPr>
            <a:r>
              <a:rPr lang="en" sz="1900" b="1">
                <a:solidFill>
                  <a:srgbClr val="FF0000"/>
                </a:solidFill>
              </a:rPr>
              <a:t>It is used for breathing.</a:t>
            </a:r>
            <a:endParaRPr sz="1900" b="1">
              <a:solidFill>
                <a:srgbClr val="FF0000"/>
              </a:solidFill>
            </a:endParaRPr>
          </a:p>
          <a:p>
            <a:pPr marL="914400" lvl="0" indent="-349250" algn="l" rtl="0">
              <a:lnSpc>
                <a:spcPct val="115000"/>
              </a:lnSpc>
              <a:spcBef>
                <a:spcPts val="0"/>
              </a:spcBef>
              <a:spcAft>
                <a:spcPts val="0"/>
              </a:spcAft>
              <a:buClr>
                <a:srgbClr val="FF0000"/>
              </a:buClr>
              <a:buSzPts val="1900"/>
              <a:buChar char="●"/>
            </a:pPr>
            <a:r>
              <a:rPr lang="en" sz="1900" b="1">
                <a:solidFill>
                  <a:srgbClr val="FF0000"/>
                </a:solidFill>
              </a:rPr>
              <a:t>It is used for burning.</a:t>
            </a:r>
            <a:endParaRPr sz="1900" b="1">
              <a:solidFill>
                <a:srgbClr val="FF0000"/>
              </a:solidFill>
            </a:endParaRPr>
          </a:p>
          <a:p>
            <a:pPr marL="914400" lvl="0" indent="-349250" algn="l" rtl="0">
              <a:lnSpc>
                <a:spcPct val="115000"/>
              </a:lnSpc>
              <a:spcBef>
                <a:spcPts val="0"/>
              </a:spcBef>
              <a:spcAft>
                <a:spcPts val="0"/>
              </a:spcAft>
              <a:buClr>
                <a:srgbClr val="FF0000"/>
              </a:buClr>
              <a:buSzPts val="1900"/>
              <a:buChar char="●"/>
            </a:pPr>
            <a:r>
              <a:rPr lang="en" sz="1900" b="1">
                <a:solidFill>
                  <a:srgbClr val="FF0000"/>
                </a:solidFill>
              </a:rPr>
              <a:t>Moving air can support parachutes, gliders and kites.</a:t>
            </a:r>
            <a:endParaRPr sz="1900" b="1">
              <a:solidFill>
                <a:srgbClr val="FF0000"/>
              </a:solidFill>
            </a:endParaRPr>
          </a:p>
          <a:p>
            <a:pPr marL="914400" lvl="0" indent="-349250" algn="l" rtl="0">
              <a:lnSpc>
                <a:spcPct val="115000"/>
              </a:lnSpc>
              <a:spcBef>
                <a:spcPts val="0"/>
              </a:spcBef>
              <a:spcAft>
                <a:spcPts val="0"/>
              </a:spcAft>
              <a:buClr>
                <a:srgbClr val="FF0000"/>
              </a:buClr>
              <a:buSzPts val="1900"/>
              <a:buChar char="●"/>
            </a:pPr>
            <a:r>
              <a:rPr lang="en" sz="1900" b="1">
                <a:solidFill>
                  <a:srgbClr val="FF0000"/>
                </a:solidFill>
              </a:rPr>
              <a:t>It is used to inflate footballs and tubes of vehicles.</a:t>
            </a:r>
            <a:endParaRPr sz="1900" b="1">
              <a:solidFill>
                <a:srgbClr val="FF0000"/>
              </a:solidFill>
            </a:endParaRPr>
          </a:p>
          <a:p>
            <a:pPr marL="914400" lvl="0" indent="-349250" algn="l" rtl="0">
              <a:lnSpc>
                <a:spcPct val="115000"/>
              </a:lnSpc>
              <a:spcBef>
                <a:spcPts val="0"/>
              </a:spcBef>
              <a:spcAft>
                <a:spcPts val="0"/>
              </a:spcAft>
              <a:buClr>
                <a:srgbClr val="FF0000"/>
              </a:buClr>
              <a:buSzPts val="1900"/>
              <a:buChar char="●"/>
            </a:pPr>
            <a:r>
              <a:rPr lang="en" sz="1900" b="1">
                <a:solidFill>
                  <a:srgbClr val="FF0000"/>
                </a:solidFill>
              </a:rPr>
              <a:t>It can also push sailboats.</a:t>
            </a:r>
            <a:endParaRPr sz="1900" b="1">
              <a:solidFill>
                <a:srgbClr val="FF0000"/>
              </a:solidFill>
            </a:endParaRPr>
          </a:p>
          <a:p>
            <a:pPr marL="914400" lvl="0" indent="-349250" algn="l" rtl="0">
              <a:lnSpc>
                <a:spcPct val="115000"/>
              </a:lnSpc>
              <a:spcBef>
                <a:spcPts val="0"/>
              </a:spcBef>
              <a:spcAft>
                <a:spcPts val="0"/>
              </a:spcAft>
              <a:buClr>
                <a:srgbClr val="FF0000"/>
              </a:buClr>
              <a:buSzPts val="1900"/>
              <a:buChar char="●"/>
            </a:pPr>
            <a:r>
              <a:rPr lang="en" sz="1900" b="1">
                <a:solidFill>
                  <a:srgbClr val="FF0000"/>
                </a:solidFill>
              </a:rPr>
              <a:t>It can turn the blades of windmills.</a:t>
            </a:r>
            <a:endParaRPr sz="1900" b="1">
              <a:solidFill>
                <a:srgbClr val="FF0000"/>
              </a:solidFill>
            </a:endParaRPr>
          </a:p>
          <a:p>
            <a:pPr marL="914400" lvl="0" indent="-349250" algn="l" rtl="0">
              <a:lnSpc>
                <a:spcPct val="115000"/>
              </a:lnSpc>
              <a:spcBef>
                <a:spcPts val="0"/>
              </a:spcBef>
              <a:spcAft>
                <a:spcPts val="0"/>
              </a:spcAft>
              <a:buClr>
                <a:srgbClr val="FF0000"/>
              </a:buClr>
              <a:buSzPts val="1900"/>
              <a:buChar char="●"/>
            </a:pPr>
            <a:r>
              <a:rPr lang="en" sz="1900" b="1">
                <a:solidFill>
                  <a:srgbClr val="FF0000"/>
                </a:solidFill>
              </a:rPr>
              <a:t>It is used to draw water and generate electricity.  </a:t>
            </a:r>
            <a:endParaRPr sz="1900" b="1">
              <a:solidFill>
                <a:srgbClr val="FF0000"/>
              </a:solidFill>
            </a:endParaRPr>
          </a:p>
          <a:p>
            <a:pPr marL="457200" lvl="0" indent="-349250" algn="l" rtl="0">
              <a:lnSpc>
                <a:spcPct val="115000"/>
              </a:lnSpc>
              <a:spcBef>
                <a:spcPts val="0"/>
              </a:spcBef>
              <a:spcAft>
                <a:spcPts val="0"/>
              </a:spcAft>
              <a:buSzPts val="1900"/>
              <a:buAutoNum type="arabicPeriod"/>
            </a:pPr>
            <a:r>
              <a:rPr lang="en" sz="1900" b="1"/>
              <a:t>How is stratosphere a very important layer of atmosphere? </a:t>
            </a:r>
            <a:endParaRPr sz="1900" b="1"/>
          </a:p>
          <a:p>
            <a:pPr marL="0" lvl="0" indent="0" algn="l" rtl="0">
              <a:lnSpc>
                <a:spcPct val="115000"/>
              </a:lnSpc>
              <a:spcBef>
                <a:spcPts val="0"/>
              </a:spcBef>
              <a:spcAft>
                <a:spcPts val="0"/>
              </a:spcAft>
              <a:buNone/>
            </a:pPr>
            <a:r>
              <a:rPr lang="en" sz="1900" b="1">
                <a:solidFill>
                  <a:srgbClr val="FF0000"/>
                </a:solidFill>
              </a:rPr>
              <a:t>Ans: Stratosphere is a very important layer of atmosphere because it contains ozone layer which absorbs ultraviolet rays from the sun which causes skin cancer.</a:t>
            </a:r>
            <a:endParaRPr sz="1900" b="1"/>
          </a:p>
        </p:txBody>
      </p:sp>
      <p:pic>
        <p:nvPicPr>
          <p:cNvPr id="2097153" name="Google Shape;185;g10da75f1475_0_7"/>
          <p:cNvPicPr preferRelativeResize="0">
            <a:picLocks/>
          </p:cNvPicPr>
          <p:nvPr/>
        </p:nvPicPr>
        <p:blipFill rotWithShape="1">
          <a:blip r:embed="rId3">
            <a:alphaModFix/>
          </a:blip>
          <a:srcRect/>
          <a:stretch>
            <a:fillRect/>
          </a:stretch>
        </p:blipFill>
        <p:spPr>
          <a:xfrm>
            <a:off x="7880725" y="56450"/>
            <a:ext cx="1200150" cy="561975"/>
          </a:xfrm>
          <a:prstGeom prst="rect">
            <a:avLst/>
          </a:prstGeom>
          <a:noFill/>
          <a:ln>
            <a:noFill/>
          </a:ln>
        </p:spPr>
      </p:pic>
      <p:sp>
        <p:nvSpPr>
          <p:cNvPr id="1048594" name="Google Shape;186;g10da75f1475_0_7"/>
          <p:cNvSpPr txBox="1">
            <a:spLocks noGrp="1"/>
          </p:cNvSpPr>
          <p:nvPr>
            <p:ph type="title"/>
          </p:nvPr>
        </p:nvSpPr>
        <p:spPr>
          <a:xfrm>
            <a:off x="387900" y="113750"/>
            <a:ext cx="8520600" cy="446700"/>
          </a:xfrm>
          <a:prstGeom prst="rect">
            <a:avLst/>
          </a:prstGeom>
          <a:noFill/>
          <a:ln>
            <a:noFill/>
          </a:ln>
        </p:spPr>
        <p:txBody>
          <a:bodyPr spcFirstLastPara="1" wrap="square" lIns="68575" tIns="68575" rIns="68575" bIns="68575" anchor="t" anchorCtr="0">
            <a:noAutofit/>
          </a:bodyPr>
          <a:lstStyle/>
          <a:p>
            <a:pPr marL="0" lvl="0" indent="0" algn="l" rtl="0">
              <a:lnSpc>
                <a:spcPct val="90000"/>
              </a:lnSpc>
              <a:spcBef>
                <a:spcPts val="0"/>
              </a:spcBef>
              <a:spcAft>
                <a:spcPts val="0"/>
              </a:spcAft>
              <a:buSzPts val="2100"/>
              <a:buNone/>
            </a:pPr>
            <a:r>
              <a:rPr lang="en" sz="2600" b="1">
                <a:solidFill>
                  <a:srgbClr val="FF0000"/>
                </a:solidFill>
              </a:rPr>
              <a:t>D. Answer these questions.  </a:t>
            </a:r>
            <a:endParaRPr sz="26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8593">
                                            <p:txEl>
                                              <p:pRg st="0" end="0"/>
                                            </p:txEl>
                                          </p:spTgt>
                                        </p:tgtEl>
                                        <p:attrNameLst>
                                          <p:attrName>style.visibility</p:attrName>
                                        </p:attrNameLst>
                                      </p:cBhvr>
                                      <p:to>
                                        <p:strVal val="visible"/>
                                      </p:to>
                                    </p:set>
                                    <p:animEffect transition="in" filter="fade">
                                      <p:cBhvr>
                                        <p:cTn id="7" dur="1000"/>
                                        <p:tgtEl>
                                          <p:spTgt spid="104859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48593">
                                            <p:txEl>
                                              <p:pRg st="1" end="1"/>
                                            </p:txEl>
                                          </p:spTgt>
                                        </p:tgtEl>
                                        <p:attrNameLst>
                                          <p:attrName>style.visibility</p:attrName>
                                        </p:attrNameLst>
                                      </p:cBhvr>
                                      <p:to>
                                        <p:strVal val="visible"/>
                                      </p:to>
                                    </p:set>
                                    <p:animEffect transition="in" filter="fade">
                                      <p:cBhvr>
                                        <p:cTn id="12" dur="1000"/>
                                        <p:tgtEl>
                                          <p:spTgt spid="104859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48593">
                                            <p:txEl>
                                              <p:pRg st="2" end="2"/>
                                            </p:txEl>
                                          </p:spTgt>
                                        </p:tgtEl>
                                        <p:attrNameLst>
                                          <p:attrName>style.visibility</p:attrName>
                                        </p:attrNameLst>
                                      </p:cBhvr>
                                      <p:to>
                                        <p:strVal val="visible"/>
                                      </p:to>
                                    </p:set>
                                    <p:animEffect transition="in" filter="fade">
                                      <p:cBhvr>
                                        <p:cTn id="17" dur="1000"/>
                                        <p:tgtEl>
                                          <p:spTgt spid="104859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48593">
                                            <p:txEl>
                                              <p:pRg st="3" end="3"/>
                                            </p:txEl>
                                          </p:spTgt>
                                        </p:tgtEl>
                                        <p:attrNameLst>
                                          <p:attrName>style.visibility</p:attrName>
                                        </p:attrNameLst>
                                      </p:cBhvr>
                                      <p:to>
                                        <p:strVal val="visible"/>
                                      </p:to>
                                    </p:set>
                                    <p:animEffect transition="in" filter="fade">
                                      <p:cBhvr>
                                        <p:cTn id="22" dur="1000"/>
                                        <p:tgtEl>
                                          <p:spTgt spid="104859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48593">
                                            <p:txEl>
                                              <p:pRg st="4" end="4"/>
                                            </p:txEl>
                                          </p:spTgt>
                                        </p:tgtEl>
                                        <p:attrNameLst>
                                          <p:attrName>style.visibility</p:attrName>
                                        </p:attrNameLst>
                                      </p:cBhvr>
                                      <p:to>
                                        <p:strVal val="visible"/>
                                      </p:to>
                                    </p:set>
                                    <p:animEffect transition="in" filter="fade">
                                      <p:cBhvr>
                                        <p:cTn id="27" dur="1000"/>
                                        <p:tgtEl>
                                          <p:spTgt spid="104859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48593">
                                            <p:txEl>
                                              <p:pRg st="5" end="5"/>
                                            </p:txEl>
                                          </p:spTgt>
                                        </p:tgtEl>
                                        <p:attrNameLst>
                                          <p:attrName>style.visibility</p:attrName>
                                        </p:attrNameLst>
                                      </p:cBhvr>
                                      <p:to>
                                        <p:strVal val="visible"/>
                                      </p:to>
                                    </p:set>
                                    <p:animEffect transition="in" filter="fade">
                                      <p:cBhvr>
                                        <p:cTn id="32" dur="1000"/>
                                        <p:tgtEl>
                                          <p:spTgt spid="104859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48593">
                                            <p:txEl>
                                              <p:pRg st="6" end="6"/>
                                            </p:txEl>
                                          </p:spTgt>
                                        </p:tgtEl>
                                        <p:attrNameLst>
                                          <p:attrName>style.visibility</p:attrName>
                                        </p:attrNameLst>
                                      </p:cBhvr>
                                      <p:to>
                                        <p:strVal val="visible"/>
                                      </p:to>
                                    </p:set>
                                    <p:animEffect transition="in" filter="fade">
                                      <p:cBhvr>
                                        <p:cTn id="37" dur="1000"/>
                                        <p:tgtEl>
                                          <p:spTgt spid="104859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48593">
                                            <p:txEl>
                                              <p:pRg st="7" end="7"/>
                                            </p:txEl>
                                          </p:spTgt>
                                        </p:tgtEl>
                                        <p:attrNameLst>
                                          <p:attrName>style.visibility</p:attrName>
                                        </p:attrNameLst>
                                      </p:cBhvr>
                                      <p:to>
                                        <p:strVal val="visible"/>
                                      </p:to>
                                    </p:set>
                                    <p:animEffect transition="in" filter="fade">
                                      <p:cBhvr>
                                        <p:cTn id="42" dur="1000"/>
                                        <p:tgtEl>
                                          <p:spTgt spid="104859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48593">
                                            <p:txEl>
                                              <p:pRg st="8" end="8"/>
                                            </p:txEl>
                                          </p:spTgt>
                                        </p:tgtEl>
                                        <p:attrNameLst>
                                          <p:attrName>style.visibility</p:attrName>
                                        </p:attrNameLst>
                                      </p:cBhvr>
                                      <p:to>
                                        <p:strVal val="visible"/>
                                      </p:to>
                                    </p:set>
                                    <p:animEffect transition="in" filter="fade">
                                      <p:cBhvr>
                                        <p:cTn id="47" dur="1000"/>
                                        <p:tgtEl>
                                          <p:spTgt spid="104859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048593">
                                            <p:txEl>
                                              <p:pRg st="9" end="9"/>
                                            </p:txEl>
                                          </p:spTgt>
                                        </p:tgtEl>
                                        <p:attrNameLst>
                                          <p:attrName>style.visibility</p:attrName>
                                        </p:attrNameLst>
                                      </p:cBhvr>
                                      <p:to>
                                        <p:strVal val="visible"/>
                                      </p:to>
                                    </p:set>
                                    <p:animEffect transition="in" filter="fade">
                                      <p:cBhvr>
                                        <p:cTn id="52" dur="1000"/>
                                        <p:tgtEl>
                                          <p:spTgt spid="104859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048593">
                                            <p:txEl>
                                              <p:pRg st="10" end="10"/>
                                            </p:txEl>
                                          </p:spTgt>
                                        </p:tgtEl>
                                        <p:attrNameLst>
                                          <p:attrName>style.visibility</p:attrName>
                                        </p:attrNameLst>
                                      </p:cBhvr>
                                      <p:to>
                                        <p:strVal val="visible"/>
                                      </p:to>
                                    </p:set>
                                    <p:animEffect transition="in" filter="fade">
                                      <p:cBhvr>
                                        <p:cTn id="57" dur="1000"/>
                                        <p:tgtEl>
                                          <p:spTgt spid="104859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0"/>
        <p:cNvGrpSpPr/>
        <p:nvPr/>
      </p:nvGrpSpPr>
      <p:grpSpPr>
        <a:xfrm>
          <a:off x="0" y="0"/>
          <a:ext cx="0" cy="0"/>
          <a:chOff x="0" y="0"/>
          <a:chExt cx="0" cy="0"/>
        </a:xfrm>
      </p:grpSpPr>
      <p:sp>
        <p:nvSpPr>
          <p:cNvPr id="1048601" name="Google Shape;191;g10da75f1475_0_28"/>
          <p:cNvSpPr txBox="1">
            <a:spLocks noGrp="1"/>
          </p:cNvSpPr>
          <p:nvPr>
            <p:ph type="body" idx="1"/>
          </p:nvPr>
        </p:nvSpPr>
        <p:spPr>
          <a:xfrm>
            <a:off x="311700" y="619075"/>
            <a:ext cx="8520600" cy="3416400"/>
          </a:xfrm>
          <a:prstGeom prst="rect">
            <a:avLst/>
          </a:prstGeom>
          <a:noFill/>
          <a:ln>
            <a:noFill/>
          </a:ln>
        </p:spPr>
        <p:txBody>
          <a:bodyPr spcFirstLastPara="1" wrap="square" lIns="68575" tIns="68575" rIns="68575" bIns="68575" anchor="t" anchorCtr="0">
            <a:noAutofit/>
          </a:bodyPr>
          <a:lstStyle/>
          <a:p>
            <a:pPr marL="0" lvl="0" indent="0" algn="l" rtl="0">
              <a:lnSpc>
                <a:spcPct val="115000"/>
              </a:lnSpc>
              <a:spcBef>
                <a:spcPts val="0"/>
              </a:spcBef>
              <a:spcAft>
                <a:spcPts val="0"/>
              </a:spcAft>
              <a:buNone/>
            </a:pPr>
            <a:r>
              <a:rPr lang="en" sz="1900" b="1"/>
              <a:t>3. When a burning candle is covered with a glass, it gets extinguished. Why does this happen? What does this activity show? </a:t>
            </a:r>
            <a:endParaRPr sz="1900" b="1"/>
          </a:p>
          <a:p>
            <a:pPr marL="0" lvl="0" indent="0" algn="l" rtl="0">
              <a:lnSpc>
                <a:spcPct val="115000"/>
              </a:lnSpc>
              <a:spcBef>
                <a:spcPts val="0"/>
              </a:spcBef>
              <a:spcAft>
                <a:spcPts val="0"/>
              </a:spcAft>
              <a:buNone/>
            </a:pPr>
            <a:r>
              <a:rPr lang="en" sz="1900" b="1">
                <a:solidFill>
                  <a:srgbClr val="FF0000"/>
                </a:solidFill>
              </a:rPr>
              <a:t>Ans: When a burning candle is covered with a glass, it gets extinguished. This happens because when we cover the candle with glass then the supply of oxygen gets cut off. Therefore, the candle gets extinguished. This activity shows that air which contains oxygen is needed for burning. </a:t>
            </a:r>
            <a:endParaRPr sz="1900" b="1"/>
          </a:p>
          <a:p>
            <a:pPr marL="0" lvl="0" indent="0" algn="l" rtl="0">
              <a:lnSpc>
                <a:spcPct val="115000"/>
              </a:lnSpc>
              <a:spcBef>
                <a:spcPts val="0"/>
              </a:spcBef>
              <a:spcAft>
                <a:spcPts val="0"/>
              </a:spcAft>
              <a:buNone/>
            </a:pPr>
            <a:r>
              <a:rPr lang="en" sz="1900" b="1"/>
              <a:t>4. What is sedimentation and decantation? </a:t>
            </a:r>
            <a:endParaRPr sz="1900" b="1"/>
          </a:p>
          <a:p>
            <a:pPr marL="0" lvl="0" indent="0" algn="l" rtl="0">
              <a:lnSpc>
                <a:spcPct val="115000"/>
              </a:lnSpc>
              <a:spcBef>
                <a:spcPts val="0"/>
              </a:spcBef>
              <a:spcAft>
                <a:spcPts val="0"/>
              </a:spcAft>
              <a:buNone/>
            </a:pPr>
            <a:r>
              <a:rPr lang="en" sz="1900" b="1">
                <a:solidFill>
                  <a:srgbClr val="FF0000"/>
                </a:solidFill>
              </a:rPr>
              <a:t>Ans: The process of settling down of heavy particles present in water is called sedimentation. </a:t>
            </a:r>
            <a:endParaRPr sz="1900" b="1">
              <a:solidFill>
                <a:srgbClr val="FF0000"/>
              </a:solidFill>
            </a:endParaRPr>
          </a:p>
          <a:p>
            <a:pPr marL="0" lvl="0" indent="0" algn="l" rtl="0">
              <a:lnSpc>
                <a:spcPct val="115000"/>
              </a:lnSpc>
              <a:spcBef>
                <a:spcPts val="0"/>
              </a:spcBef>
              <a:spcAft>
                <a:spcPts val="0"/>
              </a:spcAft>
              <a:buNone/>
            </a:pPr>
            <a:r>
              <a:rPr lang="en" sz="1900" b="1">
                <a:solidFill>
                  <a:srgbClr val="FF0000"/>
                </a:solidFill>
              </a:rPr>
              <a:t>The process of separation of clear liquid into another container is called decantation.</a:t>
            </a:r>
            <a:endParaRPr sz="1900" b="1"/>
          </a:p>
        </p:txBody>
      </p:sp>
      <p:pic>
        <p:nvPicPr>
          <p:cNvPr id="2097155" name="Google Shape;192;g10da75f1475_0_28"/>
          <p:cNvPicPr preferRelativeResize="0">
            <a:picLocks/>
          </p:cNvPicPr>
          <p:nvPr/>
        </p:nvPicPr>
        <p:blipFill rotWithShape="1">
          <a:blip r:embed="rId3">
            <a:alphaModFix/>
          </a:blip>
          <a:srcRect/>
          <a:stretch>
            <a:fillRect/>
          </a:stretch>
        </p:blipFill>
        <p:spPr>
          <a:xfrm>
            <a:off x="7880725" y="56450"/>
            <a:ext cx="1200150" cy="561975"/>
          </a:xfrm>
          <a:prstGeom prst="rect">
            <a:avLst/>
          </a:prstGeom>
          <a:noFill/>
          <a:ln>
            <a:noFill/>
          </a:ln>
        </p:spPr>
      </p:pic>
      <p:sp>
        <p:nvSpPr>
          <p:cNvPr id="1048602" name="Google Shape;193;g10da75f1475_0_28"/>
          <p:cNvSpPr txBox="1">
            <a:spLocks noGrp="1"/>
          </p:cNvSpPr>
          <p:nvPr>
            <p:ph type="title"/>
          </p:nvPr>
        </p:nvSpPr>
        <p:spPr>
          <a:xfrm>
            <a:off x="387900" y="113750"/>
            <a:ext cx="8520600" cy="446700"/>
          </a:xfrm>
          <a:prstGeom prst="rect">
            <a:avLst/>
          </a:prstGeom>
          <a:noFill/>
          <a:ln>
            <a:noFill/>
          </a:ln>
        </p:spPr>
        <p:txBody>
          <a:bodyPr spcFirstLastPara="1" wrap="square" lIns="68575" tIns="68575" rIns="68575" bIns="68575" anchor="t" anchorCtr="0">
            <a:noAutofit/>
          </a:bodyPr>
          <a:lstStyle/>
          <a:p>
            <a:pPr marL="0" lvl="0" indent="0" algn="l" rtl="0">
              <a:lnSpc>
                <a:spcPct val="90000"/>
              </a:lnSpc>
              <a:spcBef>
                <a:spcPts val="0"/>
              </a:spcBef>
              <a:spcAft>
                <a:spcPts val="0"/>
              </a:spcAft>
              <a:buSzPts val="2100"/>
              <a:buNone/>
            </a:pPr>
            <a:r>
              <a:rPr lang="en" sz="2600" b="1">
                <a:solidFill>
                  <a:srgbClr val="FF0000"/>
                </a:solidFill>
              </a:rPr>
              <a:t>D. Answer these questions.  </a:t>
            </a:r>
            <a:endParaRPr sz="26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8601">
                                            <p:txEl>
                                              <p:pRg st="0" end="0"/>
                                            </p:txEl>
                                          </p:spTgt>
                                        </p:tgtEl>
                                        <p:attrNameLst>
                                          <p:attrName>style.visibility</p:attrName>
                                        </p:attrNameLst>
                                      </p:cBhvr>
                                      <p:to>
                                        <p:strVal val="visible"/>
                                      </p:to>
                                    </p:set>
                                    <p:animEffect transition="in" filter="fade">
                                      <p:cBhvr>
                                        <p:cTn id="7" dur="1000"/>
                                        <p:tgtEl>
                                          <p:spTgt spid="104860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48601">
                                            <p:txEl>
                                              <p:pRg st="1" end="1"/>
                                            </p:txEl>
                                          </p:spTgt>
                                        </p:tgtEl>
                                        <p:attrNameLst>
                                          <p:attrName>style.visibility</p:attrName>
                                        </p:attrNameLst>
                                      </p:cBhvr>
                                      <p:to>
                                        <p:strVal val="visible"/>
                                      </p:to>
                                    </p:set>
                                    <p:animEffect transition="in" filter="fade">
                                      <p:cBhvr>
                                        <p:cTn id="12" dur="1000"/>
                                        <p:tgtEl>
                                          <p:spTgt spid="104860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48601">
                                            <p:txEl>
                                              <p:pRg st="2" end="2"/>
                                            </p:txEl>
                                          </p:spTgt>
                                        </p:tgtEl>
                                        <p:attrNameLst>
                                          <p:attrName>style.visibility</p:attrName>
                                        </p:attrNameLst>
                                      </p:cBhvr>
                                      <p:to>
                                        <p:strVal val="visible"/>
                                      </p:to>
                                    </p:set>
                                    <p:animEffect transition="in" filter="fade">
                                      <p:cBhvr>
                                        <p:cTn id="17" dur="1000"/>
                                        <p:tgtEl>
                                          <p:spTgt spid="104860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48601">
                                            <p:txEl>
                                              <p:pRg st="3" end="3"/>
                                            </p:txEl>
                                          </p:spTgt>
                                        </p:tgtEl>
                                        <p:attrNameLst>
                                          <p:attrName>style.visibility</p:attrName>
                                        </p:attrNameLst>
                                      </p:cBhvr>
                                      <p:to>
                                        <p:strVal val="visible"/>
                                      </p:to>
                                    </p:set>
                                    <p:animEffect transition="in" filter="fade">
                                      <p:cBhvr>
                                        <p:cTn id="22" dur="1000"/>
                                        <p:tgtEl>
                                          <p:spTgt spid="104860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48601">
                                            <p:txEl>
                                              <p:pRg st="4" end="4"/>
                                            </p:txEl>
                                          </p:spTgt>
                                        </p:tgtEl>
                                        <p:attrNameLst>
                                          <p:attrName>style.visibility</p:attrName>
                                        </p:attrNameLst>
                                      </p:cBhvr>
                                      <p:to>
                                        <p:strVal val="visible"/>
                                      </p:to>
                                    </p:set>
                                    <p:animEffect transition="in" filter="fade">
                                      <p:cBhvr>
                                        <p:cTn id="27" dur="1000"/>
                                        <p:tgtEl>
                                          <p:spTgt spid="104860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97"/>
        <p:cNvGrpSpPr/>
        <p:nvPr/>
      </p:nvGrpSpPr>
      <p:grpSpPr>
        <a:xfrm>
          <a:off x="0" y="0"/>
          <a:ext cx="0" cy="0"/>
          <a:chOff x="0" y="0"/>
          <a:chExt cx="0" cy="0"/>
        </a:xfrm>
      </p:grpSpPr>
      <p:sp>
        <p:nvSpPr>
          <p:cNvPr id="1048610" name="Google Shape;198;g10da75f1475_0_46"/>
          <p:cNvSpPr txBox="1">
            <a:spLocks noGrp="1"/>
          </p:cNvSpPr>
          <p:nvPr>
            <p:ph type="body" idx="1"/>
          </p:nvPr>
        </p:nvSpPr>
        <p:spPr>
          <a:xfrm>
            <a:off x="249374" y="444111"/>
            <a:ext cx="5375100" cy="3416400"/>
          </a:xfrm>
          <a:prstGeom prst="rect">
            <a:avLst/>
          </a:prstGeom>
          <a:noFill/>
          <a:ln>
            <a:noFill/>
          </a:ln>
        </p:spPr>
        <p:txBody>
          <a:bodyPr spcFirstLastPara="1" wrap="square" lIns="68575" tIns="68575" rIns="68575" bIns="68575" anchor="t" anchorCtr="0">
            <a:noAutofit/>
          </a:bodyPr>
          <a:lstStyle/>
          <a:p>
            <a:pPr marL="0" lvl="0" indent="0" algn="l" rtl="0">
              <a:lnSpc>
                <a:spcPct val="115000"/>
              </a:lnSpc>
              <a:spcBef>
                <a:spcPts val="0"/>
              </a:spcBef>
              <a:spcAft>
                <a:spcPts val="0"/>
              </a:spcAft>
              <a:buNone/>
            </a:pPr>
            <a:r>
              <a:rPr lang="en" sz="1900" b="1"/>
              <a:t>5. Explain filtration with the help of a diagram. </a:t>
            </a:r>
            <a:endParaRPr sz="1900" b="1"/>
          </a:p>
          <a:p>
            <a:pPr marL="0" lvl="0" indent="0" algn="l" rtl="0">
              <a:lnSpc>
                <a:spcPct val="115000"/>
              </a:lnSpc>
              <a:spcBef>
                <a:spcPts val="0"/>
              </a:spcBef>
              <a:spcAft>
                <a:spcPts val="0"/>
              </a:spcAft>
              <a:buNone/>
            </a:pPr>
            <a:r>
              <a:rPr lang="en" sz="1900" b="1">
                <a:solidFill>
                  <a:srgbClr val="FF0000"/>
                </a:solidFill>
              </a:rPr>
              <a:t>Ans: The process in which solid particles in a liquid are removed by the use of a filter is called filtration. </a:t>
            </a:r>
            <a:endParaRPr sz="1900" b="1">
              <a:solidFill>
                <a:srgbClr val="FF0000"/>
              </a:solidFill>
            </a:endParaRPr>
          </a:p>
          <a:p>
            <a:pPr marL="457200" lvl="0" indent="-349250" algn="l" rtl="0">
              <a:lnSpc>
                <a:spcPct val="115000"/>
              </a:lnSpc>
              <a:spcBef>
                <a:spcPts val="0"/>
              </a:spcBef>
              <a:spcAft>
                <a:spcPts val="0"/>
              </a:spcAft>
              <a:buClr>
                <a:srgbClr val="FF0000"/>
              </a:buClr>
              <a:buSzPts val="1900"/>
              <a:buChar char="●"/>
            </a:pPr>
            <a:r>
              <a:rPr lang="en" sz="1900" b="1">
                <a:solidFill>
                  <a:srgbClr val="FF0000"/>
                </a:solidFill>
              </a:rPr>
              <a:t>A circular piece of filter paper is taken and a cone is made out of it. </a:t>
            </a:r>
            <a:endParaRPr sz="1900" b="1">
              <a:solidFill>
                <a:srgbClr val="FF0000"/>
              </a:solidFill>
            </a:endParaRPr>
          </a:p>
          <a:p>
            <a:pPr marL="457200" lvl="0" indent="-349250" algn="l" rtl="0">
              <a:lnSpc>
                <a:spcPct val="115000"/>
              </a:lnSpc>
              <a:spcBef>
                <a:spcPts val="0"/>
              </a:spcBef>
              <a:spcAft>
                <a:spcPts val="0"/>
              </a:spcAft>
              <a:buClr>
                <a:srgbClr val="FF0000"/>
              </a:buClr>
              <a:buSzPts val="1900"/>
              <a:buChar char="●"/>
            </a:pPr>
            <a:r>
              <a:rPr lang="en" sz="1900" b="1">
                <a:solidFill>
                  <a:srgbClr val="FF0000"/>
                </a:solidFill>
              </a:rPr>
              <a:t>The cone is placed inside a funnel. </a:t>
            </a:r>
            <a:endParaRPr sz="1900" b="1">
              <a:solidFill>
                <a:srgbClr val="FF0000"/>
              </a:solidFill>
            </a:endParaRPr>
          </a:p>
          <a:p>
            <a:pPr marL="457200" lvl="0" indent="-349250" algn="l" rtl="0">
              <a:lnSpc>
                <a:spcPct val="115000"/>
              </a:lnSpc>
              <a:spcBef>
                <a:spcPts val="0"/>
              </a:spcBef>
              <a:spcAft>
                <a:spcPts val="0"/>
              </a:spcAft>
              <a:buClr>
                <a:srgbClr val="FF0000"/>
              </a:buClr>
              <a:buSzPts val="1900"/>
              <a:buChar char="●"/>
            </a:pPr>
            <a:r>
              <a:rPr lang="en" sz="1900" b="1">
                <a:solidFill>
                  <a:srgbClr val="FF0000"/>
                </a:solidFill>
              </a:rPr>
              <a:t>The funnel is placed on the mouth of a conical beaker. </a:t>
            </a:r>
            <a:endParaRPr sz="1900" b="1">
              <a:solidFill>
                <a:srgbClr val="FF0000"/>
              </a:solidFill>
            </a:endParaRPr>
          </a:p>
          <a:p>
            <a:pPr marL="457200" lvl="0" indent="-349250" algn="l" rtl="0">
              <a:lnSpc>
                <a:spcPct val="115000"/>
              </a:lnSpc>
              <a:spcBef>
                <a:spcPts val="0"/>
              </a:spcBef>
              <a:spcAft>
                <a:spcPts val="0"/>
              </a:spcAft>
              <a:buClr>
                <a:srgbClr val="FF0000"/>
              </a:buClr>
              <a:buSzPts val="1900"/>
              <a:buChar char="●"/>
            </a:pPr>
            <a:r>
              <a:rPr lang="en" sz="1900" b="1">
                <a:solidFill>
                  <a:srgbClr val="FF0000"/>
                </a:solidFill>
              </a:rPr>
              <a:t>The mixture of soil and water is poured over the filter paper by using a glass rod. </a:t>
            </a:r>
            <a:endParaRPr sz="1900" b="1">
              <a:solidFill>
                <a:srgbClr val="FF0000"/>
              </a:solidFill>
            </a:endParaRPr>
          </a:p>
          <a:p>
            <a:pPr marL="457200" lvl="0" indent="-349250" algn="l" rtl="0">
              <a:lnSpc>
                <a:spcPct val="115000"/>
              </a:lnSpc>
              <a:spcBef>
                <a:spcPts val="0"/>
              </a:spcBef>
              <a:spcAft>
                <a:spcPts val="0"/>
              </a:spcAft>
              <a:buClr>
                <a:srgbClr val="FF0000"/>
              </a:buClr>
              <a:buSzPts val="1900"/>
              <a:buChar char="●"/>
            </a:pPr>
            <a:r>
              <a:rPr lang="en" sz="1900" b="1">
                <a:solidFill>
                  <a:srgbClr val="FF0000"/>
                </a:solidFill>
              </a:rPr>
              <a:t>Drops of clear water will trickle into the beaker and gets collected as filtrate.</a:t>
            </a:r>
            <a:endParaRPr sz="1900" b="1">
              <a:solidFill>
                <a:srgbClr val="FF0000"/>
              </a:solidFill>
            </a:endParaRPr>
          </a:p>
          <a:p>
            <a:pPr marL="457200" lvl="0" indent="-349250" algn="l" rtl="0">
              <a:lnSpc>
                <a:spcPct val="115000"/>
              </a:lnSpc>
              <a:spcBef>
                <a:spcPts val="0"/>
              </a:spcBef>
              <a:spcAft>
                <a:spcPts val="0"/>
              </a:spcAft>
              <a:buClr>
                <a:srgbClr val="FF0000"/>
              </a:buClr>
              <a:buSzPts val="1900"/>
              <a:buChar char="●"/>
            </a:pPr>
            <a:r>
              <a:rPr lang="en" sz="1900" b="1">
                <a:solidFill>
                  <a:srgbClr val="FF0000"/>
                </a:solidFill>
              </a:rPr>
              <a:t>Soil particles will be left on the filter paper.</a:t>
            </a:r>
            <a:endParaRPr sz="1900" b="1"/>
          </a:p>
        </p:txBody>
      </p:sp>
      <p:pic>
        <p:nvPicPr>
          <p:cNvPr id="2097157" name="Google Shape;199;g10da75f1475_0_46"/>
          <p:cNvPicPr preferRelativeResize="0">
            <a:picLocks/>
          </p:cNvPicPr>
          <p:nvPr/>
        </p:nvPicPr>
        <p:blipFill rotWithShape="1">
          <a:blip r:embed="rId3">
            <a:alphaModFix/>
          </a:blip>
          <a:srcRect/>
          <a:stretch>
            <a:fillRect/>
          </a:stretch>
        </p:blipFill>
        <p:spPr>
          <a:xfrm>
            <a:off x="7880725" y="56450"/>
            <a:ext cx="1200150" cy="561975"/>
          </a:xfrm>
          <a:prstGeom prst="rect">
            <a:avLst/>
          </a:prstGeom>
          <a:noFill/>
          <a:ln>
            <a:noFill/>
          </a:ln>
        </p:spPr>
      </p:pic>
      <p:sp>
        <p:nvSpPr>
          <p:cNvPr id="1048611" name="Google Shape;200;g10da75f1475_0_46"/>
          <p:cNvSpPr txBox="1">
            <a:spLocks noGrp="1"/>
          </p:cNvSpPr>
          <p:nvPr>
            <p:ph type="title"/>
          </p:nvPr>
        </p:nvSpPr>
        <p:spPr>
          <a:xfrm>
            <a:off x="387900" y="113750"/>
            <a:ext cx="8520600" cy="446700"/>
          </a:xfrm>
          <a:prstGeom prst="rect">
            <a:avLst/>
          </a:prstGeom>
          <a:noFill/>
          <a:ln>
            <a:noFill/>
          </a:ln>
        </p:spPr>
        <p:txBody>
          <a:bodyPr spcFirstLastPara="1" wrap="square" lIns="68575" tIns="68575" rIns="68575" bIns="68575" anchor="t" anchorCtr="0">
            <a:noAutofit/>
          </a:bodyPr>
          <a:lstStyle/>
          <a:p>
            <a:pPr marL="0" lvl="0" indent="0" algn="l" rtl="0">
              <a:lnSpc>
                <a:spcPct val="90000"/>
              </a:lnSpc>
              <a:spcBef>
                <a:spcPts val="0"/>
              </a:spcBef>
              <a:spcAft>
                <a:spcPts val="0"/>
              </a:spcAft>
              <a:buSzPts val="2100"/>
              <a:buNone/>
            </a:pPr>
            <a:r>
              <a:rPr lang="en" sz="2600" b="1">
                <a:solidFill>
                  <a:srgbClr val="FF0000"/>
                </a:solidFill>
              </a:rPr>
              <a:t>D. Answer these questions.  </a:t>
            </a:r>
            <a:endParaRPr sz="2600" b="1">
              <a:solidFill>
                <a:srgbClr val="FF0000"/>
              </a:solidFill>
            </a:endParaRPr>
          </a:p>
        </p:txBody>
      </p:sp>
      <p:pic>
        <p:nvPicPr>
          <p:cNvPr id="2097158" name="Google Shape;201;g10da75f1475_0_46"/>
          <p:cNvPicPr preferRelativeResize="0">
            <a:picLocks/>
          </p:cNvPicPr>
          <p:nvPr/>
        </p:nvPicPr>
        <p:blipFill>
          <a:blip r:embed="rId4">
            <a:alphaModFix/>
          </a:blip>
          <a:stretch>
            <a:fillRect/>
          </a:stretch>
        </p:blipFill>
        <p:spPr>
          <a:xfrm>
            <a:off x="5624475" y="56450"/>
            <a:ext cx="2457450" cy="2543175"/>
          </a:xfrm>
          <a:prstGeom prst="rect">
            <a:avLst/>
          </a:prstGeom>
          <a:noFill/>
          <a:ln>
            <a:noFill/>
          </a:ln>
        </p:spPr>
      </p:pic>
      <p:pic>
        <p:nvPicPr>
          <p:cNvPr id="2097159" name="Google Shape;202;g10da75f1475_0_46"/>
          <p:cNvPicPr preferRelativeResize="0">
            <a:picLocks/>
          </p:cNvPicPr>
          <p:nvPr/>
        </p:nvPicPr>
        <p:blipFill>
          <a:blip r:embed="rId5">
            <a:alphaModFix/>
          </a:blip>
          <a:stretch>
            <a:fillRect/>
          </a:stretch>
        </p:blipFill>
        <p:spPr>
          <a:xfrm>
            <a:off x="5837825" y="2617500"/>
            <a:ext cx="2806300" cy="2486025"/>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8610">
                                            <p:txEl>
                                              <p:pRg st="0" end="0"/>
                                            </p:txEl>
                                          </p:spTgt>
                                        </p:tgtEl>
                                        <p:attrNameLst>
                                          <p:attrName>style.visibility</p:attrName>
                                        </p:attrNameLst>
                                      </p:cBhvr>
                                      <p:to>
                                        <p:strVal val="visible"/>
                                      </p:to>
                                    </p:set>
                                    <p:animEffect transition="in" filter="fade">
                                      <p:cBhvr>
                                        <p:cTn id="7" dur="1000"/>
                                        <p:tgtEl>
                                          <p:spTgt spid="10486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48610">
                                            <p:txEl>
                                              <p:pRg st="1" end="1"/>
                                            </p:txEl>
                                          </p:spTgt>
                                        </p:tgtEl>
                                        <p:attrNameLst>
                                          <p:attrName>style.visibility</p:attrName>
                                        </p:attrNameLst>
                                      </p:cBhvr>
                                      <p:to>
                                        <p:strVal val="visible"/>
                                      </p:to>
                                    </p:set>
                                    <p:animEffect transition="in" filter="fade">
                                      <p:cBhvr>
                                        <p:cTn id="12" dur="1000"/>
                                        <p:tgtEl>
                                          <p:spTgt spid="10486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48610">
                                            <p:txEl>
                                              <p:pRg st="2" end="2"/>
                                            </p:txEl>
                                          </p:spTgt>
                                        </p:tgtEl>
                                        <p:attrNameLst>
                                          <p:attrName>style.visibility</p:attrName>
                                        </p:attrNameLst>
                                      </p:cBhvr>
                                      <p:to>
                                        <p:strVal val="visible"/>
                                      </p:to>
                                    </p:set>
                                    <p:animEffect transition="in" filter="fade">
                                      <p:cBhvr>
                                        <p:cTn id="17" dur="1000"/>
                                        <p:tgtEl>
                                          <p:spTgt spid="10486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48610">
                                            <p:txEl>
                                              <p:pRg st="3" end="3"/>
                                            </p:txEl>
                                          </p:spTgt>
                                        </p:tgtEl>
                                        <p:attrNameLst>
                                          <p:attrName>style.visibility</p:attrName>
                                        </p:attrNameLst>
                                      </p:cBhvr>
                                      <p:to>
                                        <p:strVal val="visible"/>
                                      </p:to>
                                    </p:set>
                                    <p:animEffect transition="in" filter="fade">
                                      <p:cBhvr>
                                        <p:cTn id="22" dur="1000"/>
                                        <p:tgtEl>
                                          <p:spTgt spid="10486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48610">
                                            <p:txEl>
                                              <p:pRg st="4" end="4"/>
                                            </p:txEl>
                                          </p:spTgt>
                                        </p:tgtEl>
                                        <p:attrNameLst>
                                          <p:attrName>style.visibility</p:attrName>
                                        </p:attrNameLst>
                                      </p:cBhvr>
                                      <p:to>
                                        <p:strVal val="visible"/>
                                      </p:to>
                                    </p:set>
                                    <p:animEffect transition="in" filter="fade">
                                      <p:cBhvr>
                                        <p:cTn id="27" dur="1000"/>
                                        <p:tgtEl>
                                          <p:spTgt spid="10486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48610">
                                            <p:txEl>
                                              <p:pRg st="5" end="5"/>
                                            </p:txEl>
                                          </p:spTgt>
                                        </p:tgtEl>
                                        <p:attrNameLst>
                                          <p:attrName>style.visibility</p:attrName>
                                        </p:attrNameLst>
                                      </p:cBhvr>
                                      <p:to>
                                        <p:strVal val="visible"/>
                                      </p:to>
                                    </p:set>
                                    <p:animEffect transition="in" filter="fade">
                                      <p:cBhvr>
                                        <p:cTn id="32" dur="1000"/>
                                        <p:tgtEl>
                                          <p:spTgt spid="1048610">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48610">
                                            <p:txEl>
                                              <p:pRg st="6" end="6"/>
                                            </p:txEl>
                                          </p:spTgt>
                                        </p:tgtEl>
                                        <p:attrNameLst>
                                          <p:attrName>style.visibility</p:attrName>
                                        </p:attrNameLst>
                                      </p:cBhvr>
                                      <p:to>
                                        <p:strVal val="visible"/>
                                      </p:to>
                                    </p:set>
                                    <p:animEffect transition="in" filter="fade">
                                      <p:cBhvr>
                                        <p:cTn id="37" dur="1000"/>
                                        <p:tgtEl>
                                          <p:spTgt spid="1048610">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48610">
                                            <p:txEl>
                                              <p:pRg st="7" end="7"/>
                                            </p:txEl>
                                          </p:spTgt>
                                        </p:tgtEl>
                                        <p:attrNameLst>
                                          <p:attrName>style.visibility</p:attrName>
                                        </p:attrNameLst>
                                      </p:cBhvr>
                                      <p:to>
                                        <p:strVal val="visible"/>
                                      </p:to>
                                    </p:set>
                                    <p:animEffect transition="in" filter="fade">
                                      <p:cBhvr>
                                        <p:cTn id="42" dur="1000"/>
                                        <p:tgtEl>
                                          <p:spTgt spid="1048610">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6"/>
        <p:cNvGrpSpPr/>
        <p:nvPr/>
      </p:nvGrpSpPr>
      <p:grpSpPr>
        <a:xfrm>
          <a:off x="0" y="0"/>
          <a:ext cx="0" cy="0"/>
          <a:chOff x="0" y="0"/>
          <a:chExt cx="0" cy="0"/>
        </a:xfrm>
      </p:grpSpPr>
      <p:sp>
        <p:nvSpPr>
          <p:cNvPr id="1048629" name="Google Shape;207;g10da75f1475_0_53"/>
          <p:cNvSpPr txBox="1">
            <a:spLocks noGrp="1"/>
          </p:cNvSpPr>
          <p:nvPr>
            <p:ph type="body" idx="1"/>
          </p:nvPr>
        </p:nvSpPr>
        <p:spPr>
          <a:xfrm>
            <a:off x="311700" y="619075"/>
            <a:ext cx="8520600" cy="3416400"/>
          </a:xfrm>
          <a:prstGeom prst="rect">
            <a:avLst/>
          </a:prstGeom>
          <a:noFill/>
          <a:ln>
            <a:noFill/>
          </a:ln>
        </p:spPr>
        <p:txBody>
          <a:bodyPr spcFirstLastPara="1" wrap="square" lIns="68575" tIns="68575" rIns="68575" bIns="68575" anchor="t" anchorCtr="0">
            <a:noAutofit/>
          </a:bodyPr>
          <a:lstStyle/>
          <a:p>
            <a:pPr marL="0" lvl="0" indent="0" algn="l" rtl="0">
              <a:lnSpc>
                <a:spcPct val="115000"/>
              </a:lnSpc>
              <a:spcBef>
                <a:spcPts val="0"/>
              </a:spcBef>
              <a:spcAft>
                <a:spcPts val="0"/>
              </a:spcAft>
              <a:buNone/>
            </a:pPr>
            <a:r>
              <a:rPr lang="en" sz="1900" b="1"/>
              <a:t>6. What is distilled water? What are its uses? </a:t>
            </a:r>
            <a:endParaRPr sz="1900" b="1"/>
          </a:p>
          <a:p>
            <a:pPr marL="0" lvl="0" indent="0" algn="l" rtl="0">
              <a:lnSpc>
                <a:spcPct val="115000"/>
              </a:lnSpc>
              <a:spcBef>
                <a:spcPts val="0"/>
              </a:spcBef>
              <a:spcAft>
                <a:spcPts val="0"/>
              </a:spcAft>
              <a:buNone/>
            </a:pPr>
            <a:r>
              <a:rPr lang="en" sz="1900" b="1">
                <a:solidFill>
                  <a:srgbClr val="FF0000"/>
                </a:solidFill>
              </a:rPr>
              <a:t>Ans: Distilled water is the purest form of water which do not contain any impurities or minerals. </a:t>
            </a:r>
            <a:endParaRPr sz="1900" b="1">
              <a:solidFill>
                <a:srgbClr val="FF0000"/>
              </a:solidFill>
            </a:endParaRPr>
          </a:p>
          <a:p>
            <a:pPr marL="0" lvl="0" indent="0" algn="l" rtl="0">
              <a:lnSpc>
                <a:spcPct val="115000"/>
              </a:lnSpc>
              <a:spcBef>
                <a:spcPts val="0"/>
              </a:spcBef>
              <a:spcAft>
                <a:spcPts val="0"/>
              </a:spcAft>
              <a:buNone/>
            </a:pPr>
            <a:r>
              <a:rPr lang="en" sz="1900" b="1">
                <a:solidFill>
                  <a:srgbClr val="FF0000"/>
                </a:solidFill>
              </a:rPr>
              <a:t>It is used in car batteries, science experiments and in medicines. </a:t>
            </a:r>
            <a:endParaRPr sz="1900" b="1">
              <a:solidFill>
                <a:srgbClr val="FF0000"/>
              </a:solidFill>
            </a:endParaRPr>
          </a:p>
        </p:txBody>
      </p:sp>
      <p:pic>
        <p:nvPicPr>
          <p:cNvPr id="2097163" name="Google Shape;208;g10da75f1475_0_53"/>
          <p:cNvPicPr preferRelativeResize="0">
            <a:picLocks/>
          </p:cNvPicPr>
          <p:nvPr/>
        </p:nvPicPr>
        <p:blipFill rotWithShape="1">
          <a:blip r:embed="rId3">
            <a:alphaModFix/>
          </a:blip>
          <a:srcRect/>
          <a:stretch>
            <a:fillRect/>
          </a:stretch>
        </p:blipFill>
        <p:spPr>
          <a:xfrm>
            <a:off x="7880725" y="56450"/>
            <a:ext cx="1200150" cy="561975"/>
          </a:xfrm>
          <a:prstGeom prst="rect">
            <a:avLst/>
          </a:prstGeom>
          <a:noFill/>
          <a:ln>
            <a:noFill/>
          </a:ln>
        </p:spPr>
      </p:pic>
      <p:sp>
        <p:nvSpPr>
          <p:cNvPr id="1048630" name="Google Shape;209;g10da75f1475_0_53"/>
          <p:cNvSpPr txBox="1">
            <a:spLocks noGrp="1"/>
          </p:cNvSpPr>
          <p:nvPr>
            <p:ph type="title"/>
          </p:nvPr>
        </p:nvSpPr>
        <p:spPr>
          <a:xfrm>
            <a:off x="387900" y="113750"/>
            <a:ext cx="8520600" cy="446700"/>
          </a:xfrm>
          <a:prstGeom prst="rect">
            <a:avLst/>
          </a:prstGeom>
          <a:noFill/>
          <a:ln>
            <a:noFill/>
          </a:ln>
        </p:spPr>
        <p:txBody>
          <a:bodyPr spcFirstLastPara="1" wrap="square" lIns="68575" tIns="68575" rIns="68575" bIns="68575" anchor="t" anchorCtr="0">
            <a:noAutofit/>
          </a:bodyPr>
          <a:lstStyle/>
          <a:p>
            <a:pPr marL="0" lvl="0" indent="0" algn="l" rtl="0">
              <a:lnSpc>
                <a:spcPct val="90000"/>
              </a:lnSpc>
              <a:spcBef>
                <a:spcPts val="0"/>
              </a:spcBef>
              <a:spcAft>
                <a:spcPts val="0"/>
              </a:spcAft>
              <a:buSzPts val="2100"/>
              <a:buNone/>
            </a:pPr>
            <a:r>
              <a:rPr lang="en" sz="2600" b="1">
                <a:solidFill>
                  <a:srgbClr val="FF0000"/>
                </a:solidFill>
              </a:rPr>
              <a:t>D. Answer these questions.  </a:t>
            </a:r>
            <a:endParaRPr sz="26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48629">
                                            <p:txEl>
                                              <p:pRg st="0" end="0"/>
                                            </p:txEl>
                                          </p:spTgt>
                                        </p:tgtEl>
                                        <p:attrNameLst>
                                          <p:attrName>style.visibility</p:attrName>
                                        </p:attrNameLst>
                                      </p:cBhvr>
                                      <p:to>
                                        <p:strVal val="visible"/>
                                      </p:to>
                                    </p:set>
                                    <p:animEffect transition="in" filter="fade">
                                      <p:cBhvr>
                                        <p:cTn id="7" dur="1000"/>
                                        <p:tgtEl>
                                          <p:spTgt spid="10486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48629">
                                            <p:txEl>
                                              <p:pRg st="1" end="1"/>
                                            </p:txEl>
                                          </p:spTgt>
                                        </p:tgtEl>
                                        <p:attrNameLst>
                                          <p:attrName>style.visibility</p:attrName>
                                        </p:attrNameLst>
                                      </p:cBhvr>
                                      <p:to>
                                        <p:strVal val="visible"/>
                                      </p:to>
                                    </p:set>
                                    <p:animEffect transition="in" filter="fade">
                                      <p:cBhvr>
                                        <p:cTn id="12" dur="1000"/>
                                        <p:tgtEl>
                                          <p:spTgt spid="104862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48629">
                                            <p:txEl>
                                              <p:pRg st="2" end="2"/>
                                            </p:txEl>
                                          </p:spTgt>
                                        </p:tgtEl>
                                        <p:attrNameLst>
                                          <p:attrName>style.visibility</p:attrName>
                                        </p:attrNameLst>
                                      </p:cBhvr>
                                      <p:to>
                                        <p:strVal val="visible"/>
                                      </p:to>
                                    </p:set>
                                    <p:animEffect transition="in" filter="fade">
                                      <p:cBhvr>
                                        <p:cTn id="17" dur="1000"/>
                                        <p:tgtEl>
                                          <p:spTgt spid="104862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1340</Words>
  <Application>Microsoft Office PowerPoint</Application>
  <PresentationFormat>On-screen Show (16:9)</PresentationFormat>
  <Paragraphs>112</Paragraphs>
  <Slides>12</Slides>
  <Notes>12</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12</vt:i4>
      </vt:variant>
    </vt:vector>
  </HeadingPairs>
  <TitlesOfParts>
    <vt:vector size="16" baseType="lpstr">
      <vt:lpstr>Arial</vt:lpstr>
      <vt:lpstr>Calibri</vt:lpstr>
      <vt:lpstr>Simple Light</vt:lpstr>
      <vt:lpstr>Office Theme</vt:lpstr>
      <vt:lpstr>PowerPoint Presentation</vt:lpstr>
      <vt:lpstr>LEARNING OBJECTIVE</vt:lpstr>
      <vt:lpstr>Tick the correct answer. </vt:lpstr>
      <vt:lpstr>B. Fill in the blanks. </vt:lpstr>
      <vt:lpstr>C. Write short answers. </vt:lpstr>
      <vt:lpstr>D. Answer these questions.  </vt:lpstr>
      <vt:lpstr>D. Answer these questions.  </vt:lpstr>
      <vt:lpstr>D. Answer these questions.  </vt:lpstr>
      <vt:lpstr>D. Answer these questions.  </vt:lpstr>
      <vt:lpstr>HOMEWORK</vt:lpstr>
      <vt:lpstr>LEARNING OUTCOME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vivo 1917</dc:creator>
  <cp:lastModifiedBy>Mrutunjay Mohanty</cp:lastModifiedBy>
  <cp:revision>1</cp:revision>
  <dcterms:created xsi:type="dcterms:W3CDTF">2023-01-25T05:49:07Z</dcterms:created>
  <dcterms:modified xsi:type="dcterms:W3CDTF">2023-01-29T17:32:33Z</dcterms:modified>
</cp:coreProperties>
</file>