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FbTRtc4foOhmtY2wlUMuch1P2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Removal of soluble impurities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the process of distillation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Purification of drinking water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the picture of purification of town water supply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c2ff65cfd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g10c2ff65cfd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0c2ff65cf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0c2ff65cf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0c166211b0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10c166211b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0a8350baf6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10a8350baf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0ccb29d88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0ccb29d88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59" name="Google Shape;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267" name="Google Shape;26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cb5850c7f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0cb5850c7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c1662113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0c1662113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0c2ff65cf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10c2ff65cf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c2ff65cf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10c2ff65cf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0c2ff65c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10c2ff65cf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0c2ff65cf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10c2ff65cf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c2ff65cf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10c2ff65cf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8ae516a17_0_10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08ae516a17_0_10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08ae516a17_0_10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08ae516a17_0_10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08ae516a17_0_10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8ae516a17_0_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08ae516a17_0_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108ae516a17_0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8ae516a17_0_1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08ae516a17_0_11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108ae516a17_0_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08ae516a17_0_1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8ae516a17_0_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8ae516a17_0_1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08ae516a17_0_1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g108ae516a17_0_1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08ae516a17_0_1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8ae516a17_0_1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8ae516a17_0_1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08ae516a17_0_1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08ae516a17_0_1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108ae516a17_0_1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08ae516a17_0_1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08ae516a17_0_1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8ae516a17_0_1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8ae516a17_0_1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g108ae516a17_0_1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08ae516a17_0_1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g108ae516a17_0_1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108ae516a17_0_1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08ae516a17_0_1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08ae516a17_0_1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8ae516a17_0_1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08ae516a17_0_1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8ae516a17_0_1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08ae516a17_0_1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8ae516a17_0_1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08ae516a17_0_1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08ae516a17_0_1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8ae516a17_0_1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08ae516a17_0_15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g108ae516a17_0_15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g108ae516a17_0_1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8ae516a17_0_1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8ae516a17_0_1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8ae516a17_0_15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8ae516a17_0_15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g108ae516a17_0_15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g108ae516a17_0_1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08ae516a17_0_1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08ae516a17_0_1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8ae516a17_0_1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08ae516a17_0_16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08ae516a17_0_1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08ae516a17_0_1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08ae516a17_0_1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8ae516a17_0_17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08ae516a17_0_17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08ae516a17_0_1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08ae516a17_0_1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08ae516a17_0_1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8ae516a17_0_17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108ae516a17_0_17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108ae516a17_0_177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108ae516a17_0_177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108ae516a17_0_17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highlight>
                  <a:schemeClr val="lt1"/>
                </a:highlight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highlight>
                  <a:schemeClr val="lt1"/>
                </a:highlight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1" name="Google Shape;141;g108ae516a17_0_17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ae516a17_0_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108ae516a17_0_9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108ae516a17_0_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108ae516a17_0_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108ae516a17_0_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579875" y="1339125"/>
            <a:ext cx="81021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4</a:t>
            </a:r>
            <a:endParaRPr sz="23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12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OUR LIFE SUPPORT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TOPIC: WATER TOO SUPPORTS LIFE, IMPURITIES IN WATER, REMOVAL OF INSOLUBLE IMPURITIES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0c2ff65cfd_0_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FILTRATION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16" name="Google Shape;216;g10c2ff65cfd_0_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process in which solid particles in a liquid are removed by the use of a filter is called filtration. </a:t>
            </a:r>
            <a:endParaRPr sz="2000" b="1"/>
          </a:p>
        </p:txBody>
      </p:sp>
      <p:pic>
        <p:nvPicPr>
          <p:cNvPr id="217" name="Google Shape;217;g10c2ff65cfd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10c2ff65cfd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6300" y="1969600"/>
            <a:ext cx="3430500" cy="311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c2ff65cfd_0_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3000" b="1">
                <a:solidFill>
                  <a:srgbClr val="FF0000"/>
                </a:solidFill>
              </a:rPr>
              <a:t>ACTIVITY TO PERFORM FILTRATION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24" name="Google Shape;224;g10c2ff65cfd_0_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77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A circular piece of filter paper is taken and a cone is made out of it.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cone is placed inside a funnel.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funnel is placed on the mouth of a conical beaker.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mixture of soil and water is poured over the filter paper by using a glass rod.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Drops of clear water will trickle into the beaker and gets collected as filtrate.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Soil particles will be left on the filter paper. </a:t>
            </a:r>
            <a:endParaRPr sz="2000" b="1"/>
          </a:p>
        </p:txBody>
      </p:sp>
      <p:pic>
        <p:nvPicPr>
          <p:cNvPr id="225" name="Google Shape;225;g10c2ff65cfd_0_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10c2ff65cfd_0_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100" y="3083575"/>
            <a:ext cx="2905925" cy="205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g10c2ff65cfd_0_6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1500" y="1049675"/>
            <a:ext cx="2905925" cy="200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0c166211b0_0_15"/>
          <p:cNvSpPr txBox="1">
            <a:spLocks noGrp="1"/>
          </p:cNvSpPr>
          <p:nvPr>
            <p:ph type="body" idx="1"/>
          </p:nvPr>
        </p:nvSpPr>
        <p:spPr>
          <a:xfrm>
            <a:off x="628650" y="961925"/>
            <a:ext cx="7886700" cy="3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Water is as important as air for survival. 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Rain water is the purest form of water. 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When some unwanted substances mix in water, then the water becomes impure. 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There are many types of impurities: </a:t>
            </a:r>
            <a:endParaRPr sz="1900" b="1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Insoluble impurities </a:t>
            </a:r>
            <a:endParaRPr sz="1900" b="1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Soluble impurities </a:t>
            </a:r>
            <a:endParaRPr sz="1900" b="1"/>
          </a:p>
          <a:p>
            <a:pPr marL="91440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Disease-causing germs 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When the impurities are not soluble in water, they are said to be insoluble impurities. </a:t>
            </a:r>
            <a:endParaRPr sz="1900" b="1"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" sz="1900" b="1"/>
              <a:t>Insoluble impurities can be removed by sedimentation, decantation and filtration. </a:t>
            </a:r>
            <a:endParaRPr sz="1900" b="1"/>
          </a:p>
        </p:txBody>
      </p:sp>
      <p:sp>
        <p:nvSpPr>
          <p:cNvPr id="233" name="Google Shape;233;g10c166211b0_0_1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34" name="Google Shape;234;g10c166211b0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0a8350baf6_0_18"/>
          <p:cNvSpPr txBox="1">
            <a:spLocks noGrp="1"/>
          </p:cNvSpPr>
          <p:nvPr>
            <p:ph type="body" idx="1"/>
          </p:nvPr>
        </p:nvSpPr>
        <p:spPr>
          <a:xfrm>
            <a:off x="508050" y="3975480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a. Both A and R are true and R is correct explanation of A. </a:t>
            </a:r>
            <a:endParaRPr sz="2300" b="1"/>
          </a:p>
        </p:txBody>
      </p:sp>
      <p:sp>
        <p:nvSpPr>
          <p:cNvPr id="246" name="Google Shape;246;g10a8350baf6_0_18"/>
          <p:cNvSpPr txBox="1">
            <a:spLocks noGrp="1"/>
          </p:cNvSpPr>
          <p:nvPr>
            <p:ph type="title"/>
          </p:nvPr>
        </p:nvSpPr>
        <p:spPr>
          <a:xfrm>
            <a:off x="628650" y="497680"/>
            <a:ext cx="78867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500" b="1">
                <a:solidFill>
                  <a:srgbClr val="FF0000"/>
                </a:solidFill>
              </a:rPr>
              <a:t>Assertion(A): Argon is filled in glass tubes.</a:t>
            </a:r>
            <a:endParaRPr sz="2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500" b="1">
                <a:solidFill>
                  <a:srgbClr val="FF0000"/>
                </a:solidFill>
              </a:rPr>
              <a:t>Reason(R): Argon produces a colourful glow in glass tubes.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true and R is correct explanation of A.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true but R is not the correct explanation of A.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A is true and R is false.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A is false and R is true.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false.</a:t>
            </a:r>
            <a:endParaRPr sz="2500" b="1">
              <a:solidFill>
                <a:srgbClr val="FF0000"/>
              </a:solidFill>
            </a:endParaRPr>
          </a:p>
        </p:txBody>
      </p:sp>
      <p:sp>
        <p:nvSpPr>
          <p:cNvPr id="247" name="Google Shape;247;g10a8350baf6_0_1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10a8350baf6_0_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0ccb29d886_0_0"/>
          <p:cNvSpPr txBox="1">
            <a:spLocks noGrp="1"/>
          </p:cNvSpPr>
          <p:nvPr>
            <p:ph type="body" idx="1"/>
          </p:nvPr>
        </p:nvSpPr>
        <p:spPr>
          <a:xfrm>
            <a:off x="508050" y="3975480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b. Both A and R are true but R is not the correct explanation of A.</a:t>
            </a:r>
            <a:endParaRPr sz="2300" b="1"/>
          </a:p>
        </p:txBody>
      </p:sp>
      <p:sp>
        <p:nvSpPr>
          <p:cNvPr id="254" name="Google Shape;254;g10ccb29d886_0_0"/>
          <p:cNvSpPr txBox="1">
            <a:spLocks noGrp="1"/>
          </p:cNvSpPr>
          <p:nvPr>
            <p:ph type="title"/>
          </p:nvPr>
        </p:nvSpPr>
        <p:spPr>
          <a:xfrm>
            <a:off x="628650" y="497680"/>
            <a:ext cx="7886700" cy="3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500" b="1">
                <a:solidFill>
                  <a:srgbClr val="FF0000"/>
                </a:solidFill>
              </a:rPr>
              <a:t>Assertion(A): Air exerts pressure in all direction.</a:t>
            </a:r>
            <a:endParaRPr sz="25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500" b="1">
                <a:solidFill>
                  <a:srgbClr val="FF0000"/>
                </a:solidFill>
              </a:rPr>
              <a:t>Reason(R): Air is everywhere.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true and R is correct explanation of A.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true but R is not the correct explanation of A.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A is true and R is false.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A is false and R is true.</a:t>
            </a:r>
            <a:endParaRPr sz="2500" b="1">
              <a:solidFill>
                <a:srgbClr val="FF0000"/>
              </a:solidFill>
            </a:endParaRPr>
          </a:p>
          <a:p>
            <a:pPr marL="45720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500"/>
              <a:buAutoNum type="alphaLcPeriod"/>
            </a:pPr>
            <a:r>
              <a:rPr lang="en" sz="2500" b="1">
                <a:solidFill>
                  <a:srgbClr val="FF0000"/>
                </a:solidFill>
              </a:rPr>
              <a:t>Both A and R are false.</a:t>
            </a:r>
            <a:endParaRPr sz="2500" b="1">
              <a:solidFill>
                <a:srgbClr val="FF0000"/>
              </a:solidFill>
            </a:endParaRPr>
          </a:p>
        </p:txBody>
      </p:sp>
      <p:sp>
        <p:nvSpPr>
          <p:cNvPr id="255" name="Google Shape;255;g10ccb29d886_0_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g10ccb29d886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Empty bottles of mineral water should be crushed before throwing them into the dustbin. Why?</a:t>
            </a:r>
            <a:endParaRPr sz="2300" b="1"/>
          </a:p>
        </p:txBody>
      </p:sp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63" name="Google Shape;263;p1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water.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the types of impurities.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learn the ways to remove the impurities.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list the uses of water in our real life.</a:t>
            </a:r>
            <a:endParaRPr sz="2300" b="1"/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71" name="Google Shape;27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water.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know the types of impurities.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learn the ways to remove the impurities.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list the uses of water in our real life.</a:t>
            </a:r>
            <a:endParaRPr sz="2300" b="1"/>
          </a:p>
        </p:txBody>
      </p:sp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0cb5850c7f_1_0"/>
          <p:cNvSpPr txBox="1">
            <a:spLocks noGrp="1"/>
          </p:cNvSpPr>
          <p:nvPr>
            <p:ph type="title"/>
          </p:nvPr>
        </p:nvSpPr>
        <p:spPr>
          <a:xfrm>
            <a:off x="628650" y="1031075"/>
            <a:ext cx="8222700" cy="37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Rahul has put one inverted glass in a beaker containing water. When he tilted the glass he observed that bubbles started to come out. What do you think from where this bubbles came? Explain your answer.</a:t>
            </a:r>
            <a:endParaRPr sz="2200" b="1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How is a doctor able to fill in liquid medicine in a syringe?</a:t>
            </a:r>
            <a:endParaRPr sz="2200" b="1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 b="1"/>
              <a:t> Why do the water coming out from the lowest hole in a bottle goes to a longer distance?</a:t>
            </a:r>
            <a:endParaRPr sz="2200" b="1"/>
          </a:p>
        </p:txBody>
      </p:sp>
      <p:sp>
        <p:nvSpPr>
          <p:cNvPr id="162" name="Google Shape;162;g10cb5850c7f_1_0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g10cb5850c7f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10cb5850c7f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LET’S RECAP</a:t>
            </a:r>
            <a:endParaRPr sz="3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c16621133_0_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WATER TOO SUPPORTS LIFE 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70" name="Google Shape;170;g10c16621133_0_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Water is as important as air for survival.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We need water to drink.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All living things need water to survive.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We also need water for cooking, bathing, working and construction work.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Rain water is the purest form of water. </a:t>
            </a:r>
            <a:endParaRPr sz="2000" b="1"/>
          </a:p>
        </p:txBody>
      </p:sp>
      <p:pic>
        <p:nvPicPr>
          <p:cNvPr id="171" name="Google Shape;171;g10c16621133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0c2ff65cfd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USES OF WATER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7" name="Google Shape;177;g10c2ff65cfd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0c2ff65cfd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017725"/>
            <a:ext cx="914400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c2ff65cfd_0_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IMPURITIES IN WATER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84" name="Google Shape;184;g10c2ff65cfd_0_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When some unwanted substances mix in water, then the water becomes impure.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There are many types of impurities: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Insoluble impurities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Soluble impurities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Disease-causing germs </a:t>
            </a:r>
            <a:endParaRPr sz="2000" b="1"/>
          </a:p>
        </p:txBody>
      </p:sp>
      <p:pic>
        <p:nvPicPr>
          <p:cNvPr id="185" name="Google Shape;185;g10c2ff65cfd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0c2ff65cfd_0_7"/>
          <p:cNvPicPr preferRelativeResize="0"/>
          <p:nvPr/>
        </p:nvPicPr>
        <p:blipFill rotWithShape="1">
          <a:blip r:embed="rId4">
            <a:alphaModFix/>
          </a:blip>
          <a:srcRect b="8784"/>
          <a:stretch/>
        </p:blipFill>
        <p:spPr>
          <a:xfrm>
            <a:off x="5446800" y="1901875"/>
            <a:ext cx="3285775" cy="31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0c2ff65cfd_0_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REMOVAL OF INSOLUBLE IMPURITIES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92" name="Google Shape;192;g10c2ff65cfd_0_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When the impurities are not soluble in water, they are said to be insoluble impurities.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Insoluble impurities can be removed by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sedimentation,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decantation and </a:t>
            </a:r>
            <a:endParaRPr sz="2000" b="1"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○"/>
            </a:pPr>
            <a:r>
              <a:rPr lang="en" sz="2000" b="1"/>
              <a:t>filtration. </a:t>
            </a:r>
            <a:endParaRPr sz="2000" b="1"/>
          </a:p>
        </p:txBody>
      </p:sp>
      <p:pic>
        <p:nvPicPr>
          <p:cNvPr id="193" name="Google Shape;193;g10c2ff65cfd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g10c2ff65cfd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75325" y="3070925"/>
            <a:ext cx="6205550" cy="207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c2ff65cfd_0_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SEDIMENTATION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00" name="Google Shape;200;g10c2ff65cfd_0_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process of settling down of heavy particles present in water is called sedimentation. </a:t>
            </a:r>
            <a:endParaRPr sz="2000" b="1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The impurities that settles down are called sediment.</a:t>
            </a:r>
            <a:endParaRPr sz="2000" b="1"/>
          </a:p>
        </p:txBody>
      </p:sp>
      <p:pic>
        <p:nvPicPr>
          <p:cNvPr id="201" name="Google Shape;201;g10c2ff65cfd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0c2ff65cfd_0_31"/>
          <p:cNvPicPr preferRelativeResize="0"/>
          <p:nvPr/>
        </p:nvPicPr>
        <p:blipFill rotWithShape="1">
          <a:blip r:embed="rId4">
            <a:alphaModFix/>
          </a:blip>
          <a:srcRect t="16394"/>
          <a:stretch/>
        </p:blipFill>
        <p:spPr>
          <a:xfrm>
            <a:off x="1709750" y="2325325"/>
            <a:ext cx="5556875" cy="27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c2ff65cfd_0_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DECANTATION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08" name="Google Shape;208;g10c2ff65cfd_0_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b="1"/>
              <a:t>The process of separation of clear liquid into another container is called decantation. </a:t>
            </a:r>
            <a:endParaRPr sz="2000" b="1"/>
          </a:p>
        </p:txBody>
      </p:sp>
      <p:pic>
        <p:nvPicPr>
          <p:cNvPr id="209" name="Google Shape;209;g10c2ff65cfd_0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10c2ff65cfd_0_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8822" y="2071700"/>
            <a:ext cx="5523600" cy="295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778</Words>
  <Application>Microsoft Office PowerPoint</Application>
  <PresentationFormat>On-screen Show (16:9)</PresentationFormat>
  <Paragraphs>95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Simple Light</vt:lpstr>
      <vt:lpstr>Office Theme</vt:lpstr>
      <vt:lpstr>PowerPoint Presentation</vt:lpstr>
      <vt:lpstr>LEARNING OBJECTIVE</vt:lpstr>
      <vt:lpstr>Rahul has put one inverted glass in a beaker containing water. When he tilted the glass he observed that bubbles started to come out. What do you think from where this bubbles came? Explain your answer. How is a doctor able to fill in liquid medicine in a syringe?  Why do the water coming out from the lowest hole in a bottle goes to a longer distance?</vt:lpstr>
      <vt:lpstr>WATER TOO SUPPORTS LIFE </vt:lpstr>
      <vt:lpstr>USES OF WATER</vt:lpstr>
      <vt:lpstr>IMPURITIES IN WATER</vt:lpstr>
      <vt:lpstr>REMOVAL OF INSOLUBLE IMPURITIES</vt:lpstr>
      <vt:lpstr>SEDIMENTATION</vt:lpstr>
      <vt:lpstr>DECANTATION</vt:lpstr>
      <vt:lpstr>FILTRATION</vt:lpstr>
      <vt:lpstr>ACTIVITY TO PERFORM FILTRATION</vt:lpstr>
      <vt:lpstr>SUMMARY</vt:lpstr>
      <vt:lpstr>PowerPoint Presentation</vt:lpstr>
      <vt:lpstr>Assertion(A): Argon is filled in glass tubes. Reason(R): Argon produces a colourful glow in glass tubes. Both A and R are true and R is correct explanation of A. Both A and R are true but R is not the correct explanation of A. A is true and R is false. A is false and R is true. Both A and R are false.</vt:lpstr>
      <vt:lpstr>Assertion(A): Air exerts pressure in all direction. Reason(R): Air is everywhere. Both A and R are true and R is correct explanation of A. Both A and R are true but R is not the correct explanation of A. A is true and R is false. A is false and R is true. Both A and R are false.</vt:lpstr>
      <vt:lpstr>HOMEWORK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2023-01-29T17:34:13Z</dcterms:modified>
</cp:coreProperties>
</file>