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300" r:id="rId4"/>
    <p:sldId id="304" r:id="rId5"/>
    <p:sldId id="308" r:id="rId6"/>
    <p:sldId id="309" r:id="rId7"/>
    <p:sldId id="305" r:id="rId8"/>
    <p:sldId id="306" r:id="rId9"/>
    <p:sldId id="307" r:id="rId10"/>
    <p:sldId id="303" r:id="rId11"/>
    <p:sldId id="302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552" y="-3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250708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31141" y="989623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33400" y="1663512"/>
            <a:ext cx="7956737" cy="17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DATE </a:t>
            </a:r>
            <a:r>
              <a:rPr lang="en" sz="1800" b="1" dirty="0" smtClean="0"/>
              <a:t>       :		</a:t>
            </a:r>
            <a:r>
              <a:rPr lang="en" sz="1800" b="1" dirty="0" smtClean="0"/>
              <a:t>11-05-2021</a:t>
            </a:r>
            <a:r>
              <a:rPr lang="en" sz="1800" b="1" dirty="0" smtClean="0"/>
              <a:t>	</a:t>
            </a:r>
            <a:endParaRPr lang="en"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SESSION </a:t>
            </a:r>
            <a:r>
              <a:rPr lang="en-US" sz="1800" b="1" dirty="0" smtClean="0"/>
              <a:t> :		05		</a:t>
            </a:r>
            <a:endParaRPr lang="en-US"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/>
              <a:t>CLASS </a:t>
            </a:r>
            <a:r>
              <a:rPr lang="en-IN" sz="1800" b="1" dirty="0" smtClean="0"/>
              <a:t>     :		IV</a:t>
            </a:r>
            <a:endParaRPr lang="en" sz="1800" b="1" dirty="0"/>
          </a:p>
          <a:p>
            <a:pPr lvl="0"/>
            <a:r>
              <a:rPr lang="en" sz="1800" b="1" dirty="0"/>
              <a:t>SUBJECT : </a:t>
            </a:r>
            <a:r>
              <a:rPr lang="en" sz="1800" b="1" dirty="0" smtClean="0"/>
              <a:t>		</a:t>
            </a:r>
            <a:r>
              <a:rPr lang="or-IN" sz="1800" b="1" dirty="0"/>
              <a:t>ଓଡ଼ିଆ </a:t>
            </a:r>
            <a:endParaRPr lang="or-IN" sz="1800" b="1" dirty="0"/>
          </a:p>
          <a:p>
            <a:r>
              <a:rPr lang="en" sz="1800" b="1" dirty="0" smtClean="0"/>
              <a:t>CHAPTER </a:t>
            </a:r>
            <a:r>
              <a:rPr lang="en" sz="1800" b="1" dirty="0"/>
              <a:t>NAME </a:t>
            </a:r>
            <a:r>
              <a:rPr lang="en" sz="1800" b="1" dirty="0" smtClean="0"/>
              <a:t>:	</a:t>
            </a:r>
            <a:r>
              <a:rPr lang="or-IN" sz="1800" b="1" dirty="0"/>
              <a:t>ପାଠ </a:t>
            </a:r>
            <a:r>
              <a:rPr lang="or-IN" sz="1800" b="1" dirty="0" smtClean="0"/>
              <a:t>୨</a:t>
            </a:r>
            <a:r>
              <a:rPr lang="en-US" sz="1800" b="1" dirty="0" smtClean="0"/>
              <a:t> (</a:t>
            </a:r>
            <a:r>
              <a:rPr lang="or-IN" sz="1800" b="1" dirty="0" smtClean="0"/>
              <a:t>ହଜିଲା </a:t>
            </a:r>
            <a:r>
              <a:rPr lang="or-IN" sz="1800" b="1" dirty="0"/>
              <a:t>ଦିନ ର </a:t>
            </a:r>
            <a:r>
              <a:rPr lang="or-IN" sz="1800" b="1" dirty="0" smtClean="0"/>
              <a:t>କଥା</a:t>
            </a:r>
            <a:r>
              <a:rPr lang="en-US" sz="1800" b="1" dirty="0" smtClean="0"/>
              <a:t>)</a:t>
            </a:r>
            <a:endParaRPr lang="or-IN" sz="1800" b="1" dirty="0"/>
          </a:p>
          <a:p>
            <a:pPr lvl="0"/>
            <a:r>
              <a:rPr lang="en" sz="1800" b="1" dirty="0" smtClean="0"/>
              <a:t>SUB TOPIC :		</a:t>
            </a:r>
            <a:r>
              <a:rPr lang="or-IN" sz="1800" b="1" dirty="0"/>
              <a:t>ବହି ପ୍ରଶ୍ନ ଉତ୍ତର 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01774" y="2219325"/>
            <a:ext cx="6029326" cy="818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Alternate Process 5"/>
          <p:cNvSpPr/>
          <p:nvPr/>
        </p:nvSpPr>
        <p:spPr>
          <a:xfrm>
            <a:off x="1501774" y="2030145"/>
            <a:ext cx="6029326" cy="1238249"/>
          </a:xfrm>
          <a:prstGeom prst="flowChartAlternate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754255" y="487017"/>
            <a:ext cx="5148469" cy="894522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1724" y="2417862"/>
            <a:ext cx="61324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000" i="1" dirty="0">
                <a:solidFill>
                  <a:srgbClr val="002060"/>
                </a:solidFill>
              </a:rPr>
              <a:t>ମଧୁସୂଦନ ନିଜର ସ୍ୱାଭିମାନ କିପରି ବଜାୟ ରଖିଥିଲେ  ତାହା ଜାଣିବା </a:t>
            </a:r>
            <a:endParaRPr lang="en-US" sz="20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9408" y="4321518"/>
            <a:ext cx="1234591" cy="8219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154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8" y="4105902"/>
            <a:ext cx="1234591" cy="981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DELL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70" y="231305"/>
            <a:ext cx="2365754" cy="224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77278" y="340943"/>
            <a:ext cx="35283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ଗୃହ</a:t>
            </a:r>
            <a:r>
              <a:rPr lang="en-US" sz="7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or-IN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କର୍ମ 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530" y="3316478"/>
            <a:ext cx="84344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400" dirty="0"/>
              <a:t>ପ୍ରଶ୍ନ ୨- ଏହି ବିଷୟ ରୁ </a:t>
            </a:r>
            <a:r>
              <a:rPr lang="or-IN" sz="2400" dirty="0" smtClean="0"/>
              <a:t>କେତୋଟି </a:t>
            </a:r>
            <a:r>
              <a:rPr lang="or-IN" sz="2400" dirty="0"/>
              <a:t>ଯୋଡି ଶବ୍ଦ ବାଛି ଲେଖ </a:t>
            </a:r>
            <a:r>
              <a:rPr lang="en-US" sz="2400" dirty="0"/>
              <a:t>I </a:t>
            </a:r>
          </a:p>
          <a:p>
            <a:r>
              <a:rPr lang="or-IN" sz="2400" dirty="0"/>
              <a:t>ଯେପରି  </a:t>
            </a:r>
            <a:r>
              <a:rPr lang="en-US" sz="2400" dirty="0" smtClean="0"/>
              <a:t>:</a:t>
            </a:r>
            <a:r>
              <a:rPr lang="or-IN" sz="2400" dirty="0" smtClean="0"/>
              <a:t> </a:t>
            </a:r>
            <a:r>
              <a:rPr lang="en-US" sz="2400" dirty="0" smtClean="0"/>
              <a:t>	</a:t>
            </a:r>
            <a:r>
              <a:rPr lang="or-IN" sz="2400" dirty="0" smtClean="0">
                <a:solidFill>
                  <a:srgbClr val="00B050"/>
                </a:solidFill>
              </a:rPr>
              <a:t>ପାଣିପବନ</a:t>
            </a:r>
            <a:r>
              <a:rPr lang="or-IN" sz="2400" dirty="0" smtClean="0"/>
              <a:t> </a:t>
            </a:r>
            <a:endParaRPr lang="or-IN" sz="2400" dirty="0"/>
          </a:p>
          <a:p>
            <a:r>
              <a:rPr lang="en-US" sz="2400" dirty="0" smtClean="0"/>
              <a:t>		</a:t>
            </a:r>
            <a:r>
              <a:rPr lang="or-IN" sz="2400" dirty="0" smtClean="0">
                <a:solidFill>
                  <a:srgbClr val="00B050"/>
                </a:solidFill>
              </a:rPr>
              <a:t>ବହିପତ୍ର</a:t>
            </a:r>
            <a:r>
              <a:rPr lang="or-IN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63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932043" y="0"/>
            <a:ext cx="3578087" cy="785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808922" y="69573"/>
            <a:ext cx="5406887" cy="71561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65949"/>
            <a:ext cx="9144000" cy="40596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ଓଡିଶାର ବରପୁତ୍ର </a:t>
            </a:r>
            <a:r>
              <a:rPr lang="or-IN" sz="3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ମଧୁବାବୁଙ୍କ </a:t>
            </a:r>
            <a:r>
              <a:rPr lang="or-IN" sz="3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ବିଷୟରେ ଜାଣିବା </a:t>
            </a: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0" y="0"/>
            <a:ext cx="9136199" cy="106595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3600" b="1" u="sng" dirty="0">
                <a:solidFill>
                  <a:srgbClr val="FFFF00"/>
                </a:solidFill>
              </a:rPr>
              <a:t>ଶୈକ୍ଷିକ ଉଦ୍ଦେଶ୍ୟ </a:t>
            </a:r>
            <a:endParaRPr sz="3200" b="1" i="0" u="sng" strike="noStrike" cap="none" dirty="0">
              <a:solidFill>
                <a:srgbClr val="FFFF00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643191" cy="5227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43190" y="0"/>
            <a:ext cx="1493010" cy="39657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0998"/>
            <a:ext cx="9143999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or-IN" sz="3200" b="1" dirty="0" smtClean="0"/>
              <a:t>ବହି </a:t>
            </a:r>
            <a:r>
              <a:rPr lang="or-IN" sz="3200" b="1" dirty="0"/>
              <a:t>ପ୍ରଶ୍ନ ୧ - ଆସ କଥା ବାର୍ତ୍ତା ହେବା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1" y="618053"/>
            <a:ext cx="9143998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or-IN" sz="2400" dirty="0">
                <a:solidFill>
                  <a:srgbClr val="002060"/>
                </a:solidFill>
              </a:rPr>
              <a:t>କ)</a:t>
            </a:r>
            <a:r>
              <a:rPr lang="or-IN" sz="2400" dirty="0">
                <a:solidFill>
                  <a:srgbClr val="FF0000"/>
                </a:solidFill>
              </a:rPr>
              <a:t> </a:t>
            </a:r>
            <a:r>
              <a:rPr lang="or-IN" sz="2400" dirty="0" smtClean="0">
                <a:solidFill>
                  <a:srgbClr val="FF0000"/>
                </a:solidFill>
              </a:rPr>
              <a:t>ସକାଳ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or-IN" sz="2400" dirty="0" smtClean="0">
                <a:solidFill>
                  <a:srgbClr val="FF0000"/>
                </a:solidFill>
              </a:rPr>
              <a:t>ବୁଲା </a:t>
            </a:r>
            <a:r>
              <a:rPr lang="or-IN" sz="2400" dirty="0">
                <a:solidFill>
                  <a:srgbClr val="FF0000"/>
                </a:solidFill>
              </a:rPr>
              <a:t>ରୁ ଫେରି ମଧୁ ବାବୁ କଣ ଦେଖିଲେ ?</a:t>
            </a:r>
          </a:p>
          <a:p>
            <a:pPr algn="just">
              <a:lnSpc>
                <a:spcPct val="150000"/>
              </a:lnSpc>
            </a:pPr>
            <a:r>
              <a:rPr lang="or-IN" sz="2400" dirty="0">
                <a:solidFill>
                  <a:srgbClr val="002060"/>
                </a:solidFill>
              </a:rPr>
              <a:t>ଖ)</a:t>
            </a:r>
            <a:r>
              <a:rPr lang="or-IN" sz="2400" dirty="0">
                <a:solidFill>
                  <a:srgbClr val="FF0000"/>
                </a:solidFill>
              </a:rPr>
              <a:t> ମଧୁବାବୁ ସୁଦାମ ଉପରେ କାହିଁକି ରାଗିଲେ ?</a:t>
            </a:r>
          </a:p>
          <a:p>
            <a:pPr algn="just">
              <a:lnSpc>
                <a:spcPct val="150000"/>
              </a:lnSpc>
            </a:pPr>
            <a:r>
              <a:rPr lang="or-IN" sz="2400" dirty="0">
                <a:solidFill>
                  <a:srgbClr val="002060"/>
                </a:solidFill>
              </a:rPr>
              <a:t>ଗ)</a:t>
            </a:r>
            <a:r>
              <a:rPr lang="or-IN" sz="2400" dirty="0">
                <a:solidFill>
                  <a:srgbClr val="FF0000"/>
                </a:solidFill>
              </a:rPr>
              <a:t> </a:t>
            </a:r>
            <a:r>
              <a:rPr lang="or-IN" sz="2400" dirty="0" smtClean="0">
                <a:solidFill>
                  <a:srgbClr val="FF0000"/>
                </a:solidFill>
              </a:rPr>
              <a:t>ସୁଦାମର </a:t>
            </a:r>
            <a:r>
              <a:rPr lang="or-IN" sz="2400" dirty="0">
                <a:solidFill>
                  <a:srgbClr val="FF0000"/>
                </a:solidFill>
              </a:rPr>
              <a:t>କଥା ଶୁଣି ମଧୁବାବୁ କଣ କହିଲେ ?</a:t>
            </a:r>
          </a:p>
          <a:p>
            <a:pPr algn="just">
              <a:lnSpc>
                <a:spcPct val="150000"/>
              </a:lnSpc>
            </a:pPr>
            <a:r>
              <a:rPr lang="or-IN" sz="2400" dirty="0">
                <a:solidFill>
                  <a:srgbClr val="002060"/>
                </a:solidFill>
              </a:rPr>
              <a:t>ଘ)</a:t>
            </a:r>
            <a:r>
              <a:rPr lang="or-IN" sz="2400" dirty="0">
                <a:solidFill>
                  <a:srgbClr val="FF0000"/>
                </a:solidFill>
              </a:rPr>
              <a:t> ଗରିବ ଲୋକମାନଙ୍କୁ କ୍ଷୀର ଦେବା </a:t>
            </a:r>
            <a:r>
              <a:rPr lang="or-IN" sz="2400" dirty="0" smtClean="0">
                <a:solidFill>
                  <a:srgbClr val="FF0000"/>
                </a:solidFill>
              </a:rPr>
              <a:t>ବିଷୟରେ </a:t>
            </a:r>
            <a:r>
              <a:rPr lang="or-IN" sz="2400" dirty="0">
                <a:solidFill>
                  <a:srgbClr val="FF0000"/>
                </a:solidFill>
              </a:rPr>
              <a:t>ମଧୁବାବୁ </a:t>
            </a:r>
            <a:r>
              <a:rPr lang="or-IN" sz="2400" dirty="0" smtClean="0">
                <a:solidFill>
                  <a:srgbClr val="FF0000"/>
                </a:solidFill>
              </a:rPr>
              <a:t>ସୁଦାମକୁ </a:t>
            </a:r>
            <a:r>
              <a:rPr lang="or-IN" sz="2400" dirty="0">
                <a:solidFill>
                  <a:srgbClr val="FF0000"/>
                </a:solidFill>
              </a:rPr>
              <a:t>କି ପରାମର୍ଶ ଦେଲେ ?</a:t>
            </a:r>
          </a:p>
          <a:p>
            <a:pPr algn="just">
              <a:lnSpc>
                <a:spcPct val="150000"/>
              </a:lnSpc>
            </a:pPr>
            <a:r>
              <a:rPr lang="or-IN" sz="2400" dirty="0">
                <a:solidFill>
                  <a:srgbClr val="002060"/>
                </a:solidFill>
              </a:rPr>
              <a:t>ଙ)</a:t>
            </a:r>
            <a:r>
              <a:rPr lang="or-IN" sz="2400" dirty="0">
                <a:solidFill>
                  <a:srgbClr val="FF0000"/>
                </a:solidFill>
              </a:rPr>
              <a:t> ମଧୁବାବୁଙ୍କର ଅଭାବ ଘଟିଲା କାହିଁକି ? 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88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0998"/>
            <a:ext cx="9143999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or-IN" sz="3200" b="1" dirty="0" smtClean="0"/>
              <a:t>ବହି </a:t>
            </a:r>
            <a:r>
              <a:rPr lang="or-IN" sz="3200" b="1" dirty="0"/>
              <a:t>ପ୍ରଶ୍ନ ୧ </a:t>
            </a:r>
            <a:r>
              <a:rPr lang="or-IN" sz="3200" b="1" dirty="0" smtClean="0"/>
              <a:t>– </a:t>
            </a:r>
            <a:r>
              <a:rPr lang="en-US" sz="3200" b="1" dirty="0" smtClean="0"/>
              <a:t>(</a:t>
            </a:r>
            <a:r>
              <a:rPr lang="or-IN" sz="3200" b="1" dirty="0" smtClean="0"/>
              <a:t>ଉତ୍ତର</a:t>
            </a:r>
            <a:r>
              <a:rPr lang="en-US" sz="3200" b="1" dirty="0" smtClean="0"/>
              <a:t>)</a:t>
            </a:r>
            <a:r>
              <a:rPr lang="or-IN" sz="3200" b="1" dirty="0" smtClean="0"/>
              <a:t> </a:t>
            </a:r>
            <a:r>
              <a:rPr lang="or-IN" sz="3200" b="1" dirty="0"/>
              <a:t>ଆସ </a:t>
            </a:r>
            <a:r>
              <a:rPr lang="or-IN" sz="3200" b="1" dirty="0"/>
              <a:t>କଥା ବାର୍ତ୍ତା ହେବା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-7798" y="533976"/>
            <a:ext cx="9143998" cy="470898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or-IN" sz="2000" dirty="0" smtClean="0">
                <a:solidFill>
                  <a:srgbClr val="002060"/>
                </a:solidFill>
              </a:rPr>
              <a:t>କ)</a:t>
            </a:r>
            <a:r>
              <a:rPr lang="or-IN" sz="2000" dirty="0" smtClean="0">
                <a:solidFill>
                  <a:srgbClr val="FF0000"/>
                </a:solidFill>
              </a:rPr>
              <a:t> ସକାଳ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or-IN" sz="2000" dirty="0" smtClean="0">
                <a:solidFill>
                  <a:srgbClr val="FF0000"/>
                </a:solidFill>
              </a:rPr>
              <a:t>ବୁଲା ରୁ ଫେରି ମଧୁବାବୁ କଣ ଦେଖିଲେ ?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000" dirty="0" smtClean="0">
                <a:solidFill>
                  <a:srgbClr val="002060"/>
                </a:solidFill>
              </a:rPr>
              <a:t>ମଧୁବାବୁ ସକାଳ ବୁଲା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or-IN" sz="2000" dirty="0" smtClean="0">
                <a:solidFill>
                  <a:srgbClr val="002060"/>
                </a:solidFill>
              </a:rPr>
              <a:t>ରୁ ଫେରି ଦେଖିଲେ ତାଙ୍କ ହତା ଭିତରେ କେତୋଟି ସ୍ତ୍ରୀ ଲୋକ ମଇଳା ଲୁଗା ପିନ୍ଧି ଦୁର୍ବଳ ପିଲା କାଖରେ ଜାକି  ଠିଆ ହୋଇଛନ୍ତି </a:t>
            </a:r>
            <a:r>
              <a:rPr lang="en-US" sz="2000" dirty="0" smtClean="0">
                <a:solidFill>
                  <a:srgbClr val="002060"/>
                </a:solidFill>
              </a:rPr>
              <a:t>I  </a:t>
            </a:r>
            <a:endParaRPr lang="or-IN" sz="200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000" dirty="0" smtClean="0">
                <a:solidFill>
                  <a:srgbClr val="002060"/>
                </a:solidFill>
              </a:rPr>
              <a:t>ଖ)</a:t>
            </a:r>
            <a:r>
              <a:rPr lang="or-IN" sz="2000" dirty="0" smtClean="0">
                <a:solidFill>
                  <a:srgbClr val="FF0000"/>
                </a:solidFill>
              </a:rPr>
              <a:t> ମଧୁବାବୁ ସୁଦାମ ଉପରେ କାହିଁକି ରାଗିଲେ ?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000" dirty="0">
                <a:solidFill>
                  <a:srgbClr val="002060"/>
                </a:solidFill>
              </a:rPr>
              <a:t>ସୁଦାମ ତାଙ୍କ </a:t>
            </a:r>
            <a:r>
              <a:rPr lang="or-IN" sz="2000" dirty="0" smtClean="0">
                <a:solidFill>
                  <a:srgbClr val="002060"/>
                </a:solidFill>
              </a:rPr>
              <a:t>ଅଜାଣତରେ </a:t>
            </a:r>
            <a:r>
              <a:rPr lang="or-IN" sz="2000" dirty="0">
                <a:solidFill>
                  <a:srgbClr val="002060"/>
                </a:solidFill>
              </a:rPr>
              <a:t>କ୍ଷୀର ବିକି ପଇସା ନେଉଛି ଶୁଣି ମଧୁବାବୁ ସୁଦାମ ଉପରେ ରାଗିଗଲେ </a:t>
            </a:r>
            <a:r>
              <a:rPr lang="en-US" sz="2000" dirty="0">
                <a:solidFill>
                  <a:srgbClr val="002060"/>
                </a:solidFill>
              </a:rPr>
              <a:t>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endParaRPr lang="or-IN" sz="200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000" dirty="0" smtClean="0">
                <a:solidFill>
                  <a:srgbClr val="002060"/>
                </a:solidFill>
              </a:rPr>
              <a:t>ଗ</a:t>
            </a:r>
            <a:r>
              <a:rPr lang="or-IN" sz="2000" dirty="0">
                <a:solidFill>
                  <a:srgbClr val="002060"/>
                </a:solidFill>
              </a:rPr>
              <a:t>)</a:t>
            </a:r>
            <a:r>
              <a:rPr lang="or-IN" sz="2000" dirty="0">
                <a:solidFill>
                  <a:srgbClr val="FF0000"/>
                </a:solidFill>
              </a:rPr>
              <a:t> </a:t>
            </a:r>
            <a:r>
              <a:rPr lang="or-IN" sz="2000" dirty="0" smtClean="0">
                <a:solidFill>
                  <a:srgbClr val="FF0000"/>
                </a:solidFill>
              </a:rPr>
              <a:t>ସୁଦାମର </a:t>
            </a:r>
            <a:r>
              <a:rPr lang="or-IN" sz="2000" dirty="0">
                <a:solidFill>
                  <a:srgbClr val="FF0000"/>
                </a:solidFill>
              </a:rPr>
              <a:t>କଥା ଶୁଣି ମଧୁବାବୁ କଣ କହିଲେ </a:t>
            </a:r>
            <a:r>
              <a:rPr lang="or-IN" sz="2000" dirty="0" smtClean="0">
                <a:solidFill>
                  <a:srgbClr val="FF0000"/>
                </a:solidFill>
              </a:rPr>
              <a:t>?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000" dirty="0">
                <a:solidFill>
                  <a:srgbClr val="002060"/>
                </a:solidFill>
              </a:rPr>
              <a:t>ସୁଦାମ ର କଥା ଶୁଣି </a:t>
            </a:r>
            <a:r>
              <a:rPr lang="or-IN" sz="2000" dirty="0" smtClean="0">
                <a:solidFill>
                  <a:srgbClr val="002060"/>
                </a:solidFill>
              </a:rPr>
              <a:t>ମଧୁବାବୁ </a:t>
            </a:r>
            <a:r>
              <a:rPr lang="or-IN" sz="2000" dirty="0">
                <a:solidFill>
                  <a:srgbClr val="002060"/>
                </a:solidFill>
              </a:rPr>
              <a:t>ରାଗି ଯାଇ  କହିଲେ "ମଧୁବାବୁ ଶେଷ ରେ କ୍ଷୀର ବିକିବ ଏହି ଗରିବ ପିଲାମାନଙ୍କୁ ? ଗାଈଙ୍କର ଯଦି ଦାନାର ଅଭାବ ହେଉଥିଲା ମତେ କହିଲନି, ଗାଈ ବିକିଦେବି ସିନା କ୍ଷୀର ବିକି ପାରିବିନି" </a:t>
            </a:r>
            <a:r>
              <a:rPr lang="en-US" sz="2000" dirty="0">
                <a:solidFill>
                  <a:srgbClr val="002060"/>
                </a:solidFill>
              </a:rPr>
              <a:t>I </a:t>
            </a:r>
            <a:endParaRPr lang="en-US" sz="200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1360" y="4300449"/>
            <a:ext cx="1234591" cy="9425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96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0998"/>
            <a:ext cx="9143999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or-IN" sz="3200" b="1" dirty="0" smtClean="0"/>
              <a:t>ବହି </a:t>
            </a:r>
            <a:r>
              <a:rPr lang="or-IN" sz="3200" b="1" dirty="0"/>
              <a:t>ପ୍ରଶ୍ନ ୧ </a:t>
            </a:r>
            <a:r>
              <a:rPr lang="or-IN" sz="3200" b="1" dirty="0" smtClean="0"/>
              <a:t>– </a:t>
            </a:r>
            <a:r>
              <a:rPr lang="en-US" sz="3200" b="1" dirty="0" smtClean="0"/>
              <a:t>(</a:t>
            </a:r>
            <a:r>
              <a:rPr lang="or-IN" sz="3200" b="1" dirty="0" smtClean="0"/>
              <a:t>ଉତ୍ତର</a:t>
            </a:r>
            <a:r>
              <a:rPr lang="en-US" sz="3200" b="1" dirty="0" smtClean="0"/>
              <a:t>)</a:t>
            </a:r>
            <a:r>
              <a:rPr lang="or-IN" sz="3200" b="1" dirty="0" smtClean="0"/>
              <a:t> </a:t>
            </a:r>
            <a:r>
              <a:rPr lang="or-IN" sz="3200" b="1" dirty="0"/>
              <a:t>ଆସ </a:t>
            </a:r>
            <a:r>
              <a:rPr lang="or-IN" sz="3200" b="1" dirty="0"/>
              <a:t>କଥା ବାର୍ତ୍ତା ହେବା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" y="576016"/>
            <a:ext cx="9143998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or-IN" sz="2400" dirty="0" smtClean="0">
                <a:solidFill>
                  <a:srgbClr val="002060"/>
                </a:solidFill>
              </a:rPr>
              <a:t>ଘ</a:t>
            </a:r>
            <a:r>
              <a:rPr lang="or-IN" sz="2400" dirty="0">
                <a:solidFill>
                  <a:srgbClr val="002060"/>
                </a:solidFill>
              </a:rPr>
              <a:t>)</a:t>
            </a:r>
            <a:r>
              <a:rPr lang="or-IN" sz="2400" dirty="0">
                <a:solidFill>
                  <a:srgbClr val="FF0000"/>
                </a:solidFill>
              </a:rPr>
              <a:t> ଗରିବ ଲୋକମାନଙ୍କୁ କ୍ଷୀର ଦେବା </a:t>
            </a:r>
            <a:r>
              <a:rPr lang="or-IN" sz="2400" dirty="0" smtClean="0">
                <a:solidFill>
                  <a:srgbClr val="FF0000"/>
                </a:solidFill>
              </a:rPr>
              <a:t>ବିଷୟରେ </a:t>
            </a:r>
            <a:r>
              <a:rPr lang="or-IN" sz="2400" dirty="0">
                <a:solidFill>
                  <a:srgbClr val="FF0000"/>
                </a:solidFill>
              </a:rPr>
              <a:t>ମଧୁବାବୁ </a:t>
            </a:r>
            <a:r>
              <a:rPr lang="or-IN" sz="2400" dirty="0" smtClean="0">
                <a:solidFill>
                  <a:srgbClr val="FF0000"/>
                </a:solidFill>
              </a:rPr>
              <a:t>ସୁଦାମକୁ </a:t>
            </a:r>
            <a:r>
              <a:rPr lang="or-IN" sz="2400" dirty="0">
                <a:solidFill>
                  <a:srgbClr val="FF0000"/>
                </a:solidFill>
              </a:rPr>
              <a:t>କି ପରାମର୍ଶ ଦେଲେ </a:t>
            </a:r>
            <a:r>
              <a:rPr lang="or-IN" sz="2400" dirty="0" smtClean="0">
                <a:solidFill>
                  <a:srgbClr val="FF0000"/>
                </a:solidFill>
              </a:rPr>
              <a:t>?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400" dirty="0" smtClean="0">
                <a:solidFill>
                  <a:srgbClr val="002060"/>
                </a:solidFill>
              </a:rPr>
              <a:t>ଗାଈ </a:t>
            </a:r>
            <a:r>
              <a:rPr lang="or-IN" sz="2400" dirty="0">
                <a:solidFill>
                  <a:srgbClr val="002060"/>
                </a:solidFill>
              </a:rPr>
              <a:t>ଦୁହାଁଳ ଥିବା ପର୍ଯ୍ୟନ୍ତ କୋଠି ଖର୍ଚ୍ଚ କାଟି ଗରିବ ଲୋକ ମାନଙ୍କୁ ମାଗଣା ରେ କ୍ଷୀର ଦେବା ପାଇଁ </a:t>
            </a:r>
            <a:r>
              <a:rPr lang="or-IN" sz="2400" dirty="0" smtClean="0">
                <a:solidFill>
                  <a:srgbClr val="002060"/>
                </a:solidFill>
              </a:rPr>
              <a:t>ମଧୁବାବୁ </a:t>
            </a:r>
            <a:r>
              <a:rPr lang="or-IN" sz="2400" dirty="0">
                <a:solidFill>
                  <a:srgbClr val="002060"/>
                </a:solidFill>
              </a:rPr>
              <a:t>ସୁଦାମ କୁ ପରାମର୍ଶ ଦେଲେ </a:t>
            </a:r>
            <a:r>
              <a:rPr lang="en-US" sz="2400" dirty="0">
                <a:solidFill>
                  <a:srgbClr val="002060"/>
                </a:solidFill>
              </a:rPr>
              <a:t>I</a:t>
            </a:r>
            <a:endParaRPr lang="or-IN" sz="24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400" dirty="0">
                <a:solidFill>
                  <a:srgbClr val="002060"/>
                </a:solidFill>
              </a:rPr>
              <a:t>ଙ)</a:t>
            </a:r>
            <a:r>
              <a:rPr lang="or-IN" sz="2400" dirty="0">
                <a:solidFill>
                  <a:srgbClr val="FF0000"/>
                </a:solidFill>
              </a:rPr>
              <a:t> ମଧୁବାବୁଙ୍କର ଅଭାବ ଘଟିଲା କାହିଁକି ? 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or-IN" sz="2400" dirty="0" smtClean="0">
                <a:solidFill>
                  <a:srgbClr val="002060"/>
                </a:solidFill>
              </a:rPr>
              <a:t>କାମରେ </a:t>
            </a:r>
            <a:r>
              <a:rPr lang="or-IN" sz="2400" dirty="0">
                <a:solidFill>
                  <a:srgbClr val="002060"/>
                </a:solidFill>
              </a:rPr>
              <a:t>ଖଇଚା ଦେଖିଲେ ମଧୁବାବୁ </a:t>
            </a:r>
            <a:r>
              <a:rPr lang="or-IN" sz="2400" dirty="0" smtClean="0">
                <a:solidFill>
                  <a:srgbClr val="002060"/>
                </a:solidFill>
              </a:rPr>
              <a:t>ବିଡାବିଡା </a:t>
            </a:r>
            <a:r>
              <a:rPr lang="or-IN" sz="2400" dirty="0">
                <a:solidFill>
                  <a:srgbClr val="002060"/>
                </a:solidFill>
              </a:rPr>
              <a:t>ଜୋତା ପୋଡି ଦେଉଥିଲେ, ସେଥିପାଇଁ ଉତ୍କଳ ଟ୍ୟାନେରୀ ନିଲାମ ହୋଇଗଲା ଓ ମଧୁବାବୁଙ୍କ ର ଅଭାବ </a:t>
            </a:r>
            <a:r>
              <a:rPr lang="or-IN" sz="2400" dirty="0" smtClean="0">
                <a:solidFill>
                  <a:srgbClr val="002060"/>
                </a:solidFill>
              </a:rPr>
              <a:t>ଦେଖାଗଲା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4435366"/>
            <a:ext cx="1234591" cy="6902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347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nut 1"/>
          <p:cNvSpPr/>
          <p:nvPr/>
        </p:nvSpPr>
        <p:spPr>
          <a:xfrm>
            <a:off x="0" y="0"/>
            <a:ext cx="9144000" cy="51435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273991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" idx="0"/>
            <a:endCxn id="2" idx="4"/>
          </p:cNvCxnSpPr>
          <p:nvPr/>
        </p:nvCxnSpPr>
        <p:spPr>
          <a:xfrm>
            <a:off x="4572000" y="0"/>
            <a:ext cx="0" cy="514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76358" y="753248"/>
            <a:ext cx="6465784" cy="3637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601858" y="753248"/>
            <a:ext cx="6465784" cy="3637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014952" y="2417862"/>
            <a:ext cx="1303282" cy="703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 smtClean="0">
                <a:solidFill>
                  <a:srgbClr val="002060"/>
                </a:solidFill>
              </a:rPr>
              <a:t>ଉତ୍କଳ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04873" y="2417862"/>
            <a:ext cx="7007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000" dirty="0"/>
              <a:t>ମଣି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5869249" y="2449392"/>
            <a:ext cx="846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1800" dirty="0"/>
              <a:t>ଗୌରବ</a:t>
            </a:r>
            <a:endParaRPr lang="en-US" sz="1800" dirty="0"/>
          </a:p>
        </p:txBody>
      </p:sp>
      <p:sp>
        <p:nvSpPr>
          <p:cNvPr id="21" name="Rectangle 20"/>
          <p:cNvSpPr/>
          <p:nvPr/>
        </p:nvSpPr>
        <p:spPr>
          <a:xfrm>
            <a:off x="2932227" y="3069482"/>
            <a:ext cx="746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1800" dirty="0"/>
              <a:t>ଭୀମ</a:t>
            </a:r>
            <a:r>
              <a:rPr lang="or-IN" dirty="0"/>
              <a:t>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277002" y="1703182"/>
            <a:ext cx="643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000" dirty="0"/>
              <a:t>ଘଣ୍ଟ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4084423" y="1440432"/>
            <a:ext cx="1044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1800" dirty="0"/>
              <a:t>କେଶରୀ </a:t>
            </a:r>
            <a:endParaRPr lang="en-US" sz="1800" dirty="0"/>
          </a:p>
        </p:txBody>
      </p:sp>
      <p:sp>
        <p:nvSpPr>
          <p:cNvPr id="24" name="Rectangle 23"/>
          <p:cNvSpPr/>
          <p:nvPr/>
        </p:nvSpPr>
        <p:spPr>
          <a:xfrm>
            <a:off x="4140800" y="3248152"/>
            <a:ext cx="1103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000" dirty="0"/>
              <a:t>ଭାରତୀ 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999100" y="909152"/>
            <a:ext cx="1093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val 2"/>
          <p:cNvSpPr/>
          <p:nvPr/>
        </p:nvSpPr>
        <p:spPr>
          <a:xfrm>
            <a:off x="4225159" y="525517"/>
            <a:ext cx="777765" cy="537523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75945" y="909152"/>
            <a:ext cx="798786" cy="5312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25725" y="2459382"/>
            <a:ext cx="798786" cy="53128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280745" y="3746862"/>
            <a:ext cx="798786" cy="53128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146245" y="3908374"/>
            <a:ext cx="798786" cy="5312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906778" y="2491865"/>
            <a:ext cx="798786" cy="5312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41351" y="73576"/>
            <a:ext cx="1527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or-IN" sz="2400" b="1" dirty="0"/>
              <a:t>ପ୍ରଶ୍ନ ୩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641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52" y="18924"/>
            <a:ext cx="9091448" cy="52629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or-IN" sz="2800" b="1" u="sng" dirty="0"/>
              <a:t>ଉତ୍ତର</a:t>
            </a:r>
            <a:endParaRPr lang="en-US" sz="2800" b="1" u="sng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ଉତ୍କଳ </a:t>
            </a:r>
            <a:r>
              <a:rPr lang="or-IN" sz="2800" dirty="0">
                <a:solidFill>
                  <a:srgbClr val="002060"/>
                </a:solidFill>
              </a:rPr>
              <a:t>ମଣି  </a:t>
            </a: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ଗୋପବନ୍ଧୁ </a:t>
            </a:r>
            <a:r>
              <a:rPr lang="or-IN" sz="2800" dirty="0">
                <a:solidFill>
                  <a:srgbClr val="002060"/>
                </a:solidFill>
              </a:rPr>
              <a:t>ଦାସ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ଉତ୍କଳ </a:t>
            </a:r>
            <a:r>
              <a:rPr lang="or-IN" sz="2800" dirty="0">
                <a:solidFill>
                  <a:srgbClr val="002060"/>
                </a:solidFill>
              </a:rPr>
              <a:t>ଭାରତୀ </a:t>
            </a:r>
            <a:r>
              <a:rPr lang="en-US" sz="2800" dirty="0" smtClean="0">
                <a:solidFill>
                  <a:srgbClr val="002060"/>
                </a:solidFill>
              </a:rPr>
              <a:t>	</a:t>
            </a:r>
            <a:r>
              <a:rPr lang="or-IN" sz="2800" dirty="0" smtClean="0">
                <a:solidFill>
                  <a:srgbClr val="002060"/>
                </a:solidFill>
              </a:rPr>
              <a:t>କୁନ୍ତଳା </a:t>
            </a:r>
            <a:r>
              <a:rPr lang="or-IN" sz="2800" dirty="0">
                <a:solidFill>
                  <a:srgbClr val="002060"/>
                </a:solidFill>
              </a:rPr>
              <a:t>କୁମାରୀ ସାବତ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ଉତ୍କଳ </a:t>
            </a:r>
            <a:r>
              <a:rPr lang="or-IN" sz="2800" dirty="0">
                <a:solidFill>
                  <a:srgbClr val="002060"/>
                </a:solidFill>
              </a:rPr>
              <a:t>ଘଣ୍ଟ </a:t>
            </a: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ଯଦୁମଣି </a:t>
            </a:r>
            <a:r>
              <a:rPr lang="or-IN" sz="2800" dirty="0">
                <a:solidFill>
                  <a:srgbClr val="002060"/>
                </a:solidFill>
              </a:rPr>
              <a:t>ମହାପାତ୍ର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ଉତ୍କଳ </a:t>
            </a:r>
            <a:r>
              <a:rPr lang="or-IN" sz="2800" dirty="0">
                <a:solidFill>
                  <a:srgbClr val="002060"/>
                </a:solidFill>
              </a:rPr>
              <a:t>ଗୌରବ </a:t>
            </a:r>
            <a:r>
              <a:rPr lang="en-US" sz="2800" dirty="0" smtClean="0">
                <a:solidFill>
                  <a:srgbClr val="002060"/>
                </a:solidFill>
              </a:rPr>
              <a:t>	</a:t>
            </a:r>
            <a:r>
              <a:rPr lang="or-IN" sz="2800" dirty="0" smtClean="0">
                <a:solidFill>
                  <a:srgbClr val="002060"/>
                </a:solidFill>
              </a:rPr>
              <a:t>ମଧୁସୂଦନ </a:t>
            </a:r>
            <a:r>
              <a:rPr lang="or-IN" sz="2800" dirty="0">
                <a:solidFill>
                  <a:srgbClr val="002060"/>
                </a:solidFill>
              </a:rPr>
              <a:t>ଦାସ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ଉତ୍କଳ </a:t>
            </a:r>
            <a:r>
              <a:rPr lang="or-IN" sz="2800" dirty="0">
                <a:solidFill>
                  <a:srgbClr val="002060"/>
                </a:solidFill>
              </a:rPr>
              <a:t>ଭୀମ </a:t>
            </a: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ପଦ୍ମ </a:t>
            </a:r>
            <a:r>
              <a:rPr lang="or-IN" sz="2800" dirty="0">
                <a:solidFill>
                  <a:srgbClr val="002060"/>
                </a:solidFill>
              </a:rPr>
              <a:t>ଚରଣ ରାୟ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</a:rPr>
              <a:t>		</a:t>
            </a:r>
            <a:r>
              <a:rPr lang="or-IN" sz="2800" dirty="0" smtClean="0">
                <a:solidFill>
                  <a:srgbClr val="002060"/>
                </a:solidFill>
              </a:rPr>
              <a:t>ଉତ୍କଳ </a:t>
            </a:r>
            <a:r>
              <a:rPr lang="or-IN" sz="2800" dirty="0">
                <a:solidFill>
                  <a:srgbClr val="002060"/>
                </a:solidFill>
              </a:rPr>
              <a:t>କେଶରୀ </a:t>
            </a:r>
            <a:r>
              <a:rPr lang="en-US" sz="2800" dirty="0" smtClean="0">
                <a:solidFill>
                  <a:srgbClr val="002060"/>
                </a:solidFill>
              </a:rPr>
              <a:t>	</a:t>
            </a:r>
            <a:r>
              <a:rPr lang="or-IN" sz="2800" dirty="0" smtClean="0">
                <a:solidFill>
                  <a:srgbClr val="002060"/>
                </a:solidFill>
              </a:rPr>
              <a:t>ହରେକୃଷ୍ଣ ମହତାବ</a:t>
            </a:r>
            <a:endParaRPr lang="en-US" sz="2800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1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655" y="42863"/>
            <a:ext cx="2890345" cy="2427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265" y="-78170"/>
            <a:ext cx="2879343" cy="515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26" y="42863"/>
            <a:ext cx="2714625" cy="2427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26" y="2762087"/>
            <a:ext cx="2879342" cy="23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590" y="2644674"/>
            <a:ext cx="2774731" cy="24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49044" y="2162637"/>
            <a:ext cx="1423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dirty="0">
                <a:solidFill>
                  <a:schemeClr val="bg1"/>
                </a:solidFill>
              </a:rPr>
              <a:t>ହରେକୃଷ୍ଣ ମହତାବ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4070" y="4754258"/>
            <a:ext cx="11929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b="1" dirty="0">
                <a:solidFill>
                  <a:schemeClr val="tx1"/>
                </a:solidFill>
              </a:rPr>
              <a:t>ମଧୁସୂଦନ ଦାସ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9117" y="252731"/>
            <a:ext cx="16257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dirty="0">
                <a:solidFill>
                  <a:srgbClr val="002060"/>
                </a:solidFill>
              </a:rPr>
              <a:t>କୁନ୍ତଳା କୁମାରୀ ସାବତ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38129" y="2145865"/>
            <a:ext cx="120577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or-IN" dirty="0">
                <a:solidFill>
                  <a:srgbClr val="002060"/>
                </a:solidFill>
              </a:rPr>
              <a:t>ଗୋପବନ୍ଧୁ ଦାସ </a:t>
            </a:r>
            <a:endParaRPr lang="or-IN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82638" y="4646537"/>
            <a:ext cx="1361270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or-IN" dirty="0">
                <a:solidFill>
                  <a:schemeClr val="tx1"/>
                </a:solidFill>
              </a:rPr>
              <a:t>ଯଦୁମଣି ମହାପାତ୍ର </a:t>
            </a:r>
            <a:endParaRPr lang="or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1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</TotalTime>
  <Words>299</Words>
  <Application>Microsoft Office PowerPoint</Application>
  <PresentationFormat>On-screen Show (16:9)</PresentationFormat>
  <Paragraphs>59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DELL</cp:lastModifiedBy>
  <cp:revision>138</cp:revision>
  <dcterms:modified xsi:type="dcterms:W3CDTF">2021-05-10T16:01:41Z</dcterms:modified>
</cp:coreProperties>
</file>