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300" r:id="rId4"/>
    <p:sldId id="321" r:id="rId5"/>
    <p:sldId id="324" r:id="rId6"/>
    <p:sldId id="311" r:id="rId7"/>
    <p:sldId id="312" r:id="rId8"/>
    <p:sldId id="316" r:id="rId9"/>
    <p:sldId id="317" r:id="rId10"/>
    <p:sldId id="322" r:id="rId11"/>
    <p:sldId id="303" r:id="rId12"/>
    <p:sldId id="302" r:id="rId13"/>
    <p:sldId id="25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8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989623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663512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DATE </a:t>
            </a:r>
            <a:r>
              <a:rPr lang="en" sz="1800" b="1" dirty="0" smtClean="0"/>
              <a:t>       :		</a:t>
            </a:r>
            <a:r>
              <a:rPr lang="en" sz="1800" b="1" dirty="0"/>
              <a:t> </a:t>
            </a:r>
            <a:r>
              <a:rPr lang="en" sz="1800" b="1" dirty="0" smtClean="0"/>
              <a:t>04</a:t>
            </a:r>
            <a:r>
              <a:rPr lang="en" sz="1800" b="1" dirty="0" smtClean="0"/>
              <a:t>-05-2021</a:t>
            </a:r>
            <a:r>
              <a:rPr lang="en" sz="1800" b="1" dirty="0" smtClean="0"/>
              <a:t>	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SESSION </a:t>
            </a:r>
            <a:r>
              <a:rPr lang="en-US" sz="1800" b="1" dirty="0" smtClean="0"/>
              <a:t> :		02		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/>
              <a:t>CLASS </a:t>
            </a:r>
            <a:r>
              <a:rPr lang="en-IN" sz="1800" b="1" dirty="0" smtClean="0"/>
              <a:t>     :		IV</a:t>
            </a:r>
            <a:endParaRPr lang="en" sz="1800" b="1" dirty="0"/>
          </a:p>
          <a:p>
            <a:pPr lvl="0"/>
            <a:r>
              <a:rPr lang="en" sz="1800" b="1" dirty="0"/>
              <a:t>SUBJECT : </a:t>
            </a:r>
            <a:r>
              <a:rPr lang="en" sz="1800" b="1" dirty="0" smtClean="0"/>
              <a:t>		</a:t>
            </a:r>
            <a:r>
              <a:rPr lang="or-IN" sz="1800" b="1" dirty="0"/>
              <a:t>ପାଠ ୨</a:t>
            </a:r>
          </a:p>
          <a:p>
            <a:r>
              <a:rPr lang="en" sz="1800" b="1" dirty="0" smtClean="0"/>
              <a:t>CHAPTER </a:t>
            </a:r>
            <a:r>
              <a:rPr lang="en" sz="1800" b="1" dirty="0"/>
              <a:t>NAME </a:t>
            </a:r>
            <a:r>
              <a:rPr lang="en" sz="1800" b="1" dirty="0" smtClean="0"/>
              <a:t>:	</a:t>
            </a:r>
            <a:r>
              <a:rPr lang="or-IN" sz="1800" b="1" dirty="0"/>
              <a:t>ହଜିଲା ଦିନ ର କଥା </a:t>
            </a:r>
          </a:p>
          <a:p>
            <a:pPr lvl="0"/>
            <a:r>
              <a:rPr lang="en" sz="1800" b="1" dirty="0" smtClean="0"/>
              <a:t>SUB TOPIC :		</a:t>
            </a:r>
            <a:r>
              <a:rPr lang="or-IN" sz="1800" b="1" dirty="0"/>
              <a:t>ଲେଖକ ପରିଚୟ </a:t>
            </a:r>
            <a:r>
              <a:rPr lang="en-US" sz="1800" b="1" dirty="0" smtClean="0"/>
              <a:t>, </a:t>
            </a:r>
            <a:r>
              <a:rPr lang="or-IN" sz="1800" b="1" dirty="0" smtClean="0"/>
              <a:t>ଅନୁଛେଦ </a:t>
            </a:r>
            <a:r>
              <a:rPr lang="or-IN" sz="1800" b="1" dirty="0"/>
              <a:t>ବ୍ୟାଖ୍ୟା  ଏବଂ କଠିନ ଶବ୍ଦ 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-7959"/>
            <a:ext cx="9144001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କଠିନ ଶବ୍ଦ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26" y="1057522"/>
            <a:ext cx="9099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>
                <a:solidFill>
                  <a:schemeClr val="tx1"/>
                </a:solidFill>
              </a:rPr>
              <a:t>ସଅଳ</a:t>
            </a:r>
            <a:r>
              <a:rPr lang="or-IN" sz="2000" dirty="0">
                <a:solidFill>
                  <a:srgbClr val="00B0F0"/>
                </a:solidFill>
              </a:rPr>
              <a:t>  </a:t>
            </a:r>
            <a:r>
              <a:rPr lang="en-US" sz="2000" dirty="0">
                <a:solidFill>
                  <a:srgbClr val="00B0F0"/>
                </a:solidFill>
              </a:rPr>
              <a:t>			</a:t>
            </a:r>
            <a:r>
              <a:rPr lang="or-IN" sz="2000" dirty="0">
                <a:solidFill>
                  <a:srgbClr val="00B0F0"/>
                </a:solidFill>
              </a:rPr>
              <a:t>ଶୀଘ୍ର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ଥୋଡାଏ </a:t>
            </a:r>
            <a:r>
              <a:rPr lang="or-IN" sz="2000" dirty="0"/>
              <a:t>ବାଟ </a:t>
            </a:r>
            <a:r>
              <a:rPr lang="en-US" sz="2000" dirty="0" smtClean="0"/>
              <a:t>		</a:t>
            </a:r>
            <a:r>
              <a:rPr lang="or-IN" sz="2000" dirty="0" smtClean="0">
                <a:solidFill>
                  <a:srgbClr val="00B0F0"/>
                </a:solidFill>
              </a:rPr>
              <a:t>କିଛି </a:t>
            </a:r>
            <a:r>
              <a:rPr lang="or-IN" sz="2000" dirty="0">
                <a:solidFill>
                  <a:srgbClr val="00B0F0"/>
                </a:solidFill>
              </a:rPr>
              <a:t>ବାଟ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କୋତରା </a:t>
            </a:r>
            <a:r>
              <a:rPr lang="en-US" sz="2000" dirty="0" smtClean="0"/>
              <a:t>			</a:t>
            </a:r>
            <a:r>
              <a:rPr lang="or-IN" sz="2000" dirty="0" smtClean="0">
                <a:solidFill>
                  <a:srgbClr val="00B0F0"/>
                </a:solidFill>
              </a:rPr>
              <a:t>ଅପରିଷ୍କାର </a:t>
            </a:r>
            <a:endParaRPr lang="or-IN" sz="20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ଶଙ୍କିଯିବା </a:t>
            </a:r>
            <a:r>
              <a:rPr lang="en-US" sz="2000" dirty="0" smtClean="0"/>
              <a:t>			</a:t>
            </a:r>
            <a:r>
              <a:rPr lang="or-IN" sz="2000" dirty="0" smtClean="0">
                <a:solidFill>
                  <a:srgbClr val="00B0F0"/>
                </a:solidFill>
              </a:rPr>
              <a:t>ଭୟ </a:t>
            </a:r>
            <a:r>
              <a:rPr lang="or-IN" sz="2000" dirty="0">
                <a:solidFill>
                  <a:srgbClr val="00B0F0"/>
                </a:solidFill>
              </a:rPr>
              <a:t>କରିଯିବା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ନୁଖୁରା </a:t>
            </a:r>
            <a:r>
              <a:rPr lang="en-US" sz="2000" dirty="0" smtClean="0"/>
              <a:t>			</a:t>
            </a:r>
            <a:r>
              <a:rPr lang="or-IN" sz="2000" dirty="0" smtClean="0">
                <a:solidFill>
                  <a:srgbClr val="00B0F0"/>
                </a:solidFill>
              </a:rPr>
              <a:t>ତେଲ </a:t>
            </a:r>
            <a:r>
              <a:rPr lang="or-IN" sz="2000" dirty="0">
                <a:solidFill>
                  <a:srgbClr val="00B0F0"/>
                </a:solidFill>
              </a:rPr>
              <a:t>ନ ଲାଗିଥିବା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ଫୁଙ୍ଗୁଳା </a:t>
            </a:r>
            <a:r>
              <a:rPr lang="en-US" sz="2000" dirty="0" smtClean="0"/>
              <a:t>			</a:t>
            </a:r>
            <a:r>
              <a:rPr lang="or-IN" sz="2000" dirty="0" smtClean="0"/>
              <a:t> </a:t>
            </a:r>
            <a:r>
              <a:rPr lang="or-IN" sz="2000" dirty="0">
                <a:solidFill>
                  <a:srgbClr val="00B0F0"/>
                </a:solidFill>
              </a:rPr>
              <a:t>ଲଙ୍ଗଳା</a:t>
            </a:r>
            <a:r>
              <a:rPr lang="or-IN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ହେପାଜତ </a:t>
            </a:r>
            <a:r>
              <a:rPr lang="en-US" sz="2000" dirty="0" smtClean="0"/>
              <a:t>		</a:t>
            </a:r>
            <a:r>
              <a:rPr lang="or-IN" sz="2000" dirty="0" smtClean="0">
                <a:solidFill>
                  <a:srgbClr val="00B0F0"/>
                </a:solidFill>
              </a:rPr>
              <a:t>ରକ୍ଷଣା </a:t>
            </a:r>
            <a:r>
              <a:rPr lang="or-IN" sz="2000" dirty="0">
                <a:solidFill>
                  <a:srgbClr val="00B0F0"/>
                </a:solidFill>
              </a:rPr>
              <a:t>ବେକ୍ଷଣ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		</a:t>
            </a:r>
            <a:r>
              <a:rPr lang="or-IN" sz="2000" dirty="0" smtClean="0"/>
              <a:t>କାଳି </a:t>
            </a:r>
            <a:r>
              <a:rPr lang="or-IN" sz="2000" dirty="0"/>
              <a:t>ଅନ୍ଧାର  </a:t>
            </a:r>
            <a:r>
              <a:rPr lang="en-US" sz="2000" dirty="0" smtClean="0"/>
              <a:t>		</a:t>
            </a:r>
            <a:r>
              <a:rPr lang="or-IN" sz="2000" dirty="0" smtClean="0">
                <a:solidFill>
                  <a:srgbClr val="00B0F0"/>
                </a:solidFill>
              </a:rPr>
              <a:t>ଅତି </a:t>
            </a:r>
            <a:r>
              <a:rPr lang="or-IN" sz="2000" dirty="0">
                <a:solidFill>
                  <a:srgbClr val="00B0F0"/>
                </a:solidFill>
              </a:rPr>
              <a:t>ଭୋର ରୁ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348369" y="1331843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361623" y="2229668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4354999" y="2670299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358314" y="3140747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4351690" y="3641012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4367419" y="4036943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4376944" y="4513193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4376944" y="1741418"/>
            <a:ext cx="447261" cy="159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628774" y="2219325"/>
            <a:ext cx="6029326" cy="123824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54255" y="487017"/>
            <a:ext cx="5148469" cy="89452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 ଜ୍ଞାନର ଫଳାଫଳ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724" y="2417862"/>
            <a:ext cx="6132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000" i="1" dirty="0" smtClean="0">
                <a:solidFill>
                  <a:srgbClr val="002060"/>
                </a:solidFill>
              </a:rPr>
              <a:t>ଭାରତର </a:t>
            </a:r>
            <a:r>
              <a:rPr lang="or-IN" sz="2000" i="1" dirty="0">
                <a:solidFill>
                  <a:srgbClr val="002060"/>
                </a:solidFill>
              </a:rPr>
              <a:t>ସ୍ୱାଧୀନତା </a:t>
            </a:r>
            <a:r>
              <a:rPr lang="or-IN" sz="2000" i="1" dirty="0" smtClean="0">
                <a:solidFill>
                  <a:srgbClr val="002060"/>
                </a:solidFill>
              </a:rPr>
              <a:t>ସଂଗ୍ରାମରେ </a:t>
            </a:r>
            <a:r>
              <a:rPr lang="or-IN" sz="2000" i="1" dirty="0">
                <a:solidFill>
                  <a:srgbClr val="002060"/>
                </a:solidFill>
              </a:rPr>
              <a:t>ଥିବା 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or-IN" sz="2000" i="1" dirty="0" smtClean="0">
                <a:solidFill>
                  <a:srgbClr val="002060"/>
                </a:solidFill>
              </a:rPr>
              <a:t>ଓଡିଶାର ବରପୁତ୍ରଙ୍କ </a:t>
            </a:r>
            <a:r>
              <a:rPr lang="or-IN" sz="2000" i="1" dirty="0">
                <a:solidFill>
                  <a:srgbClr val="002060"/>
                </a:solidFill>
              </a:rPr>
              <a:t>ବିଷୟରେ </a:t>
            </a:r>
            <a:r>
              <a:rPr lang="or-IN" sz="2000" i="1" dirty="0" smtClean="0">
                <a:solidFill>
                  <a:srgbClr val="002060"/>
                </a:solidFill>
              </a:rPr>
              <a:t>ସମ୍ୟକ ଧାରଣା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8" y="4321518"/>
            <a:ext cx="1234591" cy="82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8" y="4105902"/>
            <a:ext cx="1234591" cy="98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DEL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2525"/>
            <a:ext cx="2365754" cy="22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810" y="2379431"/>
            <a:ext cx="7384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or-IN" sz="2400" i="1" dirty="0">
                <a:solidFill>
                  <a:srgbClr val="002060"/>
                </a:solidFill>
              </a:rPr>
              <a:t>ବିଷୟବସ୍ତୁ ରୁ ଯୋଡି ଶବ୍ଦ ଗୁଡିକୁ ବାଛି ଖାତା ରେ ଲେଖ 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7278" y="340943"/>
            <a:ext cx="35283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ଗୃହ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or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କର୍ମ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3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32043" y="0"/>
            <a:ext cx="3578087" cy="78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08922" y="69573"/>
            <a:ext cx="5406887" cy="7156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1065949"/>
            <a:ext cx="9144000" cy="40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ଓଡିଶା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ର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ବର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ପୁତ୍ର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ମାନଙ୍କୁ </a:t>
            </a:r>
            <a:r>
              <a:rPr lang="or-IN" sz="3200" b="1" dirty="0">
                <a:solidFill>
                  <a:schemeClr val="tx1"/>
                </a:solidFill>
              </a:rPr>
              <a:t>ଚିହ୍ନିବା</a:t>
            </a:r>
            <a:r>
              <a:rPr lang="or-IN" sz="3200" dirty="0"/>
              <a:t> </a:t>
            </a:r>
            <a:r>
              <a:rPr lang="or-I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or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ଓ ଜାଣିବା</a:t>
            </a: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0"/>
            <a:ext cx="9136199" cy="10659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3600" b="1" u="sng" dirty="0">
                <a:solidFill>
                  <a:schemeClr val="tx1"/>
                </a:solidFill>
              </a:rPr>
              <a:t>ଶୈକ୍ଷିକ ଉଦ୍ଦେଶ୍ୟ </a:t>
            </a:r>
            <a:endParaRPr sz="32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31" y="1"/>
            <a:ext cx="2405270" cy="18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9" y="-19878"/>
            <a:ext cx="2375453" cy="18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878"/>
            <a:ext cx="2176669" cy="185861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22" y="1"/>
            <a:ext cx="2186608" cy="181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6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38738"/>
            <a:ext cx="7643191" cy="338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43190" y="1838738"/>
            <a:ext cx="1493010" cy="2126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1" y="626565"/>
            <a:ext cx="1847850" cy="294654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6546" y="1238784"/>
            <a:ext cx="6460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or-IN" sz="2400" dirty="0" smtClean="0">
                <a:solidFill>
                  <a:srgbClr val="002060"/>
                </a:solidFill>
              </a:rPr>
              <a:t>ଏକାଧାରରେ </a:t>
            </a:r>
            <a:r>
              <a:rPr lang="or-IN" sz="2400" dirty="0">
                <a:solidFill>
                  <a:srgbClr val="002060"/>
                </a:solidFill>
              </a:rPr>
              <a:t>ଜଣେ ଲେଖକ , ଭାଷାବିତ, ଶିକ୍ଷକ , ଗାଳ୍ପିକ, ଇତିହାସବିତ ଥିଲେ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ସେ ତାଙ୍କର ଗଳ୍ପ ଗଣ୍ଠିଲି ଲଘୁ ଗଳ୍ପ ସଂକଳନ ପାଇଁ ଓଡିଶା ସାହିତ୍ୟ ଏକାଡେମୀ ପୁରସ୍କାର ପାଇଥିଲେ </a:t>
            </a:r>
            <a:r>
              <a:rPr lang="en-US" sz="2400" dirty="0">
                <a:solidFill>
                  <a:srgbClr val="002060"/>
                </a:solidFill>
              </a:rPr>
              <a:t>I  </a:t>
            </a:r>
            <a:r>
              <a:rPr lang="or-IN" sz="2400" dirty="0">
                <a:solidFill>
                  <a:srgbClr val="002060"/>
                </a:solidFill>
              </a:rPr>
              <a:t>ତାଙ୍କର  କବିତା ସଂକଳନ  </a:t>
            </a:r>
            <a:r>
              <a:rPr lang="or-IN" sz="2400" i="1" dirty="0">
                <a:solidFill>
                  <a:srgbClr val="002060"/>
                </a:solidFill>
              </a:rPr>
              <a:t>କାଠି କୁଟା ପତର</a:t>
            </a:r>
            <a:r>
              <a:rPr lang="or-IN" sz="2400" dirty="0">
                <a:solidFill>
                  <a:srgbClr val="002060"/>
                </a:solidFill>
              </a:rPr>
              <a:t>, </a:t>
            </a:r>
            <a:r>
              <a:rPr lang="or-IN" sz="2400" i="1" dirty="0">
                <a:solidFill>
                  <a:srgbClr val="002060"/>
                </a:solidFill>
              </a:rPr>
              <a:t>ଭେରୀ ତୂରୀ ମହୁରୀ </a:t>
            </a:r>
            <a:r>
              <a:rPr lang="or-IN" sz="2400" dirty="0">
                <a:solidFill>
                  <a:srgbClr val="002060"/>
                </a:solidFill>
              </a:rPr>
              <a:t>ଓ ଗଳ୍ପ ସଂକଳନ </a:t>
            </a:r>
            <a:r>
              <a:rPr lang="or-IN" sz="2400" i="1" dirty="0" smtClean="0">
                <a:solidFill>
                  <a:srgbClr val="002060"/>
                </a:solidFill>
              </a:rPr>
              <a:t>ଗପ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or-IN" sz="2400" i="1" dirty="0" smtClean="0">
                <a:solidFill>
                  <a:srgbClr val="002060"/>
                </a:solidFill>
              </a:rPr>
              <a:t>ଗଣ୍ଠିଲି</a:t>
            </a:r>
            <a:r>
              <a:rPr lang="or-IN" sz="2400" dirty="0">
                <a:solidFill>
                  <a:srgbClr val="002060"/>
                </a:solidFill>
              </a:rPr>
              <a:t>, </a:t>
            </a:r>
            <a:r>
              <a:rPr lang="or-IN" sz="2400" i="1" dirty="0">
                <a:solidFill>
                  <a:srgbClr val="002060"/>
                </a:solidFill>
              </a:rPr>
              <a:t>କଥା କୋଥଳି</a:t>
            </a:r>
            <a:r>
              <a:rPr lang="or-IN" sz="2400" dirty="0">
                <a:solidFill>
                  <a:srgbClr val="002060"/>
                </a:solidFill>
              </a:rPr>
              <a:t>, </a:t>
            </a:r>
            <a:r>
              <a:rPr lang="or-IN" sz="2400" i="1" dirty="0">
                <a:solidFill>
                  <a:srgbClr val="002060"/>
                </a:solidFill>
              </a:rPr>
              <a:t>ମୁଠାଏ ମହକ</a:t>
            </a:r>
            <a:r>
              <a:rPr lang="or-IN" sz="2400" dirty="0">
                <a:solidFill>
                  <a:srgbClr val="002060"/>
                </a:solidFill>
              </a:rPr>
              <a:t>, </a:t>
            </a:r>
            <a:r>
              <a:rPr lang="or-IN" sz="2400" i="1" dirty="0">
                <a:solidFill>
                  <a:srgbClr val="002060"/>
                </a:solidFill>
              </a:rPr>
              <a:t>କଥା କହୁଛି ଶୁଣ </a:t>
            </a:r>
            <a:r>
              <a:rPr lang="or-IN" sz="2400" dirty="0">
                <a:solidFill>
                  <a:srgbClr val="002060"/>
                </a:solidFill>
              </a:rPr>
              <a:t>ଇତ୍ୟାଦି ପ୍ରମୁଖ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10" y="3781825"/>
            <a:ext cx="2335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2400" b="1" dirty="0">
                <a:solidFill>
                  <a:srgbClr val="FF0000"/>
                </a:solidFill>
              </a:rPr>
              <a:t>ରମେଶ ଚନ୍ଦ୍ର ଭଞ୍ଜ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532" y="189755"/>
            <a:ext cx="446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or-IN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ଲେଖକ ପରିଚୟ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7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5276"/>
            <a:ext cx="8458200" cy="4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71475" cy="51435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1475" y="0"/>
            <a:ext cx="8772525" cy="2952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29675" y="295276"/>
            <a:ext cx="314325" cy="48482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475" y="4781550"/>
            <a:ext cx="8458200" cy="3619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21"/>
            <a:ext cx="9144000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or-IN" sz="2800" b="1" dirty="0" smtClean="0">
                <a:solidFill>
                  <a:srgbClr val="FF0000"/>
                </a:solidFill>
              </a:rPr>
              <a:t>ହଜିଲା </a:t>
            </a:r>
            <a:r>
              <a:rPr lang="or-IN" sz="2800" b="1" dirty="0">
                <a:solidFill>
                  <a:srgbClr val="FF0000"/>
                </a:solidFill>
              </a:rPr>
              <a:t>ଦିନର କଥା </a:t>
            </a:r>
          </a:p>
          <a:p>
            <a:pPr algn="just"/>
            <a:r>
              <a:rPr lang="en-US" sz="2400" dirty="0" smtClean="0"/>
              <a:t>							</a:t>
            </a:r>
            <a:r>
              <a:rPr lang="or-IN" sz="2400" b="1" dirty="0" smtClean="0">
                <a:solidFill>
                  <a:srgbClr val="002060"/>
                </a:solidFill>
              </a:rPr>
              <a:t>ରମେଶ </a:t>
            </a:r>
            <a:r>
              <a:rPr lang="or-IN" sz="2400" b="1" dirty="0">
                <a:solidFill>
                  <a:srgbClr val="002060"/>
                </a:solidFill>
              </a:rPr>
              <a:t>ଚନ୍ଦ୍ର ଭଞ୍ଜ </a:t>
            </a:r>
          </a:p>
          <a:p>
            <a:pPr algn="just">
              <a:lnSpc>
                <a:spcPct val="150000"/>
              </a:lnSpc>
            </a:pPr>
            <a:r>
              <a:rPr lang="or-IN" sz="2400" dirty="0" smtClean="0">
                <a:solidFill>
                  <a:srgbClr val="002060"/>
                </a:solidFill>
              </a:rPr>
              <a:t>ସକାଳବୁଲା </a:t>
            </a:r>
            <a:r>
              <a:rPr lang="or-IN" sz="2400" dirty="0">
                <a:solidFill>
                  <a:srgbClr val="002060"/>
                </a:solidFill>
              </a:rPr>
              <a:t>ଦେହକୁ ବଡ଼ </a:t>
            </a:r>
            <a:r>
              <a:rPr lang="or-IN" sz="2400" dirty="0" smtClean="0">
                <a:solidFill>
                  <a:srgbClr val="002060"/>
                </a:solidFill>
              </a:rPr>
              <a:t>ହିତ</a:t>
            </a:r>
            <a:r>
              <a:rPr lang="en-US" sz="2400" dirty="0" smtClean="0">
                <a:solidFill>
                  <a:srgbClr val="002060"/>
                </a:solidFill>
              </a:rPr>
              <a:t> I </a:t>
            </a:r>
            <a:r>
              <a:rPr lang="or-IN" sz="2400" dirty="0">
                <a:solidFill>
                  <a:srgbClr val="002060"/>
                </a:solidFill>
              </a:rPr>
              <a:t>ବେଶ ଫୁର୍ତ୍ତି ଲାଗେ, ସତେଜ ଲାଗେ  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or-IN" sz="2400" dirty="0" smtClean="0">
                <a:solidFill>
                  <a:srgbClr val="002060"/>
                </a:solidFill>
              </a:rPr>
              <a:t> </a:t>
            </a:r>
            <a:r>
              <a:rPr lang="or-IN" sz="2400" dirty="0">
                <a:solidFill>
                  <a:srgbClr val="002060"/>
                </a:solidFill>
              </a:rPr>
              <a:t>ସେଦିନ ମଧୁବାବୁ ସବୁଦିନ ପରି ସକାଳ ବେଳ </a:t>
            </a:r>
            <a:r>
              <a:rPr lang="or-IN" sz="2400" dirty="0" smtClean="0">
                <a:solidFill>
                  <a:srgbClr val="002060"/>
                </a:solidFill>
              </a:rPr>
              <a:t>ସ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or-IN" sz="2400" dirty="0">
                <a:solidFill>
                  <a:srgbClr val="002060"/>
                </a:solidFill>
              </a:rPr>
              <a:t>ରି</a:t>
            </a:r>
            <a:r>
              <a:rPr lang="or-IN" sz="2400" dirty="0" smtClean="0">
                <a:solidFill>
                  <a:srgbClr val="002060"/>
                </a:solidFill>
              </a:rPr>
              <a:t> କୋଠିକୁ </a:t>
            </a:r>
            <a:r>
              <a:rPr lang="or-IN" sz="2400" dirty="0">
                <a:solidFill>
                  <a:srgbClr val="002060"/>
                </a:solidFill>
              </a:rPr>
              <a:t>ଫେରି ଆସୁଥାନ୍ତି 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ନିତି କିଲ୍ଲା ପଡିଆରେ ଘେରାଏ ବୁଲି ନ ଆସିଲେ ବାବୁଙ୍କୁ ଶାନ୍ତି ଲାଗେ ନାହିଁ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 smtClean="0">
                <a:solidFill>
                  <a:srgbClr val="002060"/>
                </a:solidFill>
              </a:rPr>
              <a:t>ବେଳେବେଳେ </a:t>
            </a:r>
            <a:r>
              <a:rPr lang="or-IN" sz="2400" dirty="0">
                <a:solidFill>
                  <a:srgbClr val="002060"/>
                </a:solidFill>
              </a:rPr>
              <a:t>ବାରବାଟୀ କୁଳେ</a:t>
            </a:r>
            <a:r>
              <a:rPr lang="or-IN" sz="2400" dirty="0" smtClean="0">
                <a:solidFill>
                  <a:srgbClr val="002060"/>
                </a:solidFill>
              </a:rPr>
              <a:t>କୁଳେ </a:t>
            </a:r>
            <a:r>
              <a:rPr lang="or-IN" sz="2400" dirty="0">
                <a:solidFill>
                  <a:srgbClr val="002060"/>
                </a:solidFill>
              </a:rPr>
              <a:t>ଥୋଡିଏ ବାଟ ଚାଲିଯାନ୍ତି </a:t>
            </a:r>
            <a:r>
              <a:rPr lang="en-US" sz="2400" dirty="0">
                <a:solidFill>
                  <a:srgbClr val="002060"/>
                </a:solidFill>
              </a:rPr>
              <a:t>I  </a:t>
            </a:r>
            <a:r>
              <a:rPr lang="or-IN" sz="2400" dirty="0" smtClean="0">
                <a:solidFill>
                  <a:srgbClr val="002060"/>
                </a:solidFill>
              </a:rPr>
              <a:t>ହାତରେ </a:t>
            </a:r>
            <a:r>
              <a:rPr lang="or-IN" sz="2400" dirty="0">
                <a:solidFill>
                  <a:srgbClr val="002060"/>
                </a:solidFill>
              </a:rPr>
              <a:t>ଥାଏ ଶିଙ୍ଘ ବାଡ଼ି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 smtClean="0">
                <a:solidFill>
                  <a:srgbClr val="002060"/>
                </a:solidFill>
              </a:rPr>
              <a:t>ଘରଲେଉଟାଣି </a:t>
            </a:r>
            <a:r>
              <a:rPr lang="or-IN" sz="2400" dirty="0">
                <a:solidFill>
                  <a:srgbClr val="002060"/>
                </a:solidFill>
              </a:rPr>
              <a:t>ମନଟା ଟିକିଏ ହାଲୁକା ଲାଗେ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ଶିଙ୍ଘ ବାଡ଼ି ଟା ହାତ ରେ ଘୁରୁଥାଏ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କାଳି ଅନ୍ଧାର ରୁ ସେ ବାହାରି ଯାନ୍ତି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ଫେରୁ ଫେରୁ କଅଁଳ ଖରା ପଡିଯାଇଥାଏ </a:t>
            </a:r>
            <a:r>
              <a:rPr lang="en-US" sz="2400" dirty="0" smtClean="0">
                <a:solidFill>
                  <a:srgbClr val="002060"/>
                </a:solidFill>
              </a:rPr>
              <a:t>I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452730"/>
            <a:ext cx="1234591" cy="659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5843"/>
            <a:ext cx="9034670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or-IN" sz="2400" dirty="0" smtClean="0">
                <a:solidFill>
                  <a:srgbClr val="002060"/>
                </a:solidFill>
              </a:rPr>
              <a:t>ସେଦିନ </a:t>
            </a:r>
            <a:r>
              <a:rPr lang="or-IN" sz="2400" dirty="0">
                <a:solidFill>
                  <a:srgbClr val="002060"/>
                </a:solidFill>
              </a:rPr>
              <a:t>କାହିଁକି କେଜାଣି ଟିକେ ସଅଳ ଫେରି ଆସିଥାନ୍ତି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ହତା ଭିତରେ ପଶୁ ପଶୁ ଆଖିରେ ପଡିଲା ଗିନା, ଗଡୁ, ଠେକି , </a:t>
            </a:r>
            <a:r>
              <a:rPr lang="or-IN" sz="2400" dirty="0" smtClean="0">
                <a:solidFill>
                  <a:srgbClr val="002060"/>
                </a:solidFill>
              </a:rPr>
              <a:t>ଢାଳ  </a:t>
            </a:r>
            <a:r>
              <a:rPr lang="or-IN" sz="2400" dirty="0">
                <a:solidFill>
                  <a:srgbClr val="002060"/>
                </a:solidFill>
              </a:rPr>
              <a:t>ଥୁଆ ହୋଇଛି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କୋତରା ଲୁଗା ପିନ୍ଧା ସ୍ତ୍ରୀଲୋକ  କେତୋଟି ଅପେକ୍ଷା କରି ଠିଆ ହୋଇଛନ୍ତି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ସେମାନଙ୍କ କାଖରେ କୁନି କୁନି ଛୁଆ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ବାବୁଙ୍କୁ ଦେଖି ସଭିଏଁ ଶଙ୍କି ଗଲେ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ସ୍ତ୍ରୀ ଲୋକଙ୍କ ଚେହେରା ଯେମିତି, ଛୁଆ ଙ୍କ ଚେହେରା ତାକୁ ବଳି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ସମସ୍ତଙ୍କ ମୁଣ୍ଡ ନୁଖୁରା, ହାଡୁଆ ଦେହକୁ ଠାକରା ମୁହଁ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r>
              <a:rPr lang="or-IN" sz="2400" dirty="0">
                <a:solidFill>
                  <a:srgbClr val="002060"/>
                </a:solidFill>
              </a:rPr>
              <a:t>ଓଠ ଶୁଖିଲା , ଆଖି ନିସ୍ତେଜ, ଛୁଆଗୁଡ଼ିଙ୍କ ଦେହ ଫୁଙ୍ଗୁଳା , ପତଳା ଓ ଦୁର୍ବଳ ଚେହେରା </a:t>
            </a:r>
            <a:r>
              <a:rPr lang="en-US" sz="2400" dirty="0">
                <a:solidFill>
                  <a:srgbClr val="002060"/>
                </a:solidFill>
              </a:rPr>
              <a:t>I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9" y="4260399"/>
            <a:ext cx="1234591" cy="85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409" y="4552122"/>
            <a:ext cx="1234591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9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297" y="4552122"/>
            <a:ext cx="864704" cy="56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189</Words>
  <Application>Microsoft Office PowerPoint</Application>
  <PresentationFormat>On-screen Show (16:9)</PresentationFormat>
  <Paragraphs>40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109</cp:revision>
  <dcterms:modified xsi:type="dcterms:W3CDTF">2021-05-03T15:08:28Z</dcterms:modified>
</cp:coreProperties>
</file>