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8" r:id="rId3"/>
    <p:sldId id="260" r:id="rId4"/>
    <p:sldId id="283" r:id="rId5"/>
    <p:sldId id="290" r:id="rId6"/>
    <p:sldId id="291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15</a:t>
            </a:r>
            <a:r>
              <a:rPr lang="en-US" sz="2400" b="1" dirty="0"/>
              <a:t>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/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r>
              <a:rPr lang="en" sz="2400" b="1" dirty="0"/>
              <a:t>CHAPTER NAME :	</a:t>
            </a:r>
            <a:r>
              <a:rPr lang="or-IN" sz="2400" b="1" dirty="0"/>
              <a:t>ଦରଖାସ୍ତ</a:t>
            </a:r>
            <a:r>
              <a:rPr lang="en-US" sz="2400" b="1" dirty="0" smtClean="0"/>
              <a:t>, </a:t>
            </a:r>
            <a:r>
              <a:rPr lang="or-IN" sz="2400" b="1" dirty="0" smtClean="0"/>
              <a:t> </a:t>
            </a:r>
            <a:r>
              <a:rPr lang="or-IN" sz="2400" b="1" dirty="0"/>
              <a:t>ବ୍ୟାକରଣ </a:t>
            </a:r>
            <a:endParaRPr lang="en-US" sz="2400" b="1" dirty="0" smtClean="0"/>
          </a:p>
          <a:p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/>
              <a:t> ଛୁଟି ଦରଖାସ୍ତ ଓ ପ୍ରତିଶବ୍ଦ </a:t>
            </a:r>
          </a:p>
          <a:p>
            <a:pPr lvl="0">
              <a:lnSpc>
                <a:spcPct val="150000"/>
              </a:lnSpc>
            </a:pPr>
            <a:r>
              <a:rPr lang="or-IN" sz="2400" b="1" dirty="0" smtClean="0"/>
              <a:t>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or-IN" sz="4000" b="1" u="sng" dirty="0">
                <a:solidFill>
                  <a:srgbClr val="002060"/>
                </a:solidFill>
              </a:rPr>
              <a:t>ଦରଖାସ୍ତ ଲିଖନ ଶିଖିବା </a:t>
            </a:r>
            <a:r>
              <a:rPr lang="or-IN" sz="4000" b="1" dirty="0" smtClean="0">
                <a:solidFill>
                  <a:srgbClr val="002060"/>
                </a:solidFill>
              </a:rPr>
              <a:t> </a:t>
            </a:r>
            <a:endParaRPr lang="en-US" sz="3200" b="1" dirty="0" smtClean="0">
              <a:solidFill>
                <a:srgbClr val="002060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rgbClr val="C00000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rgbClr val="C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9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057400" y="914400"/>
            <a:ext cx="7772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15800" cy="614836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or-IN" dirty="0"/>
          </a:p>
          <a:p>
            <a:pPr marL="0" indent="0">
              <a:buNone/>
            </a:pP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ମାନନୀୟ</a:t>
            </a:r>
            <a:r>
              <a:rPr lang="en-US" sz="2600" b="1" dirty="0" smtClean="0">
                <a:solidFill>
                  <a:srgbClr val="002060"/>
                </a:solidFill>
              </a:rPr>
              <a:t>I</a:t>
            </a:r>
            <a:r>
              <a:rPr lang="or-IN" sz="2600" b="1" dirty="0" smtClean="0">
                <a:solidFill>
                  <a:srgbClr val="002060"/>
                </a:solidFill>
              </a:rPr>
              <a:t> </a:t>
            </a:r>
            <a:r>
              <a:rPr lang="or-IN" sz="2600" b="1" dirty="0">
                <a:solidFill>
                  <a:srgbClr val="002060"/>
                </a:solidFill>
              </a:rPr>
              <a:t>ପ୍ରଧାନ ଶିକ୍ଷୟତ୍ରୀ, ଓ ଡି ଏମ ବିଦ୍ୟାଳୟ, ଶିଶୁ ବିହାର ପଟିଆ ଭୁବନେଶ୍ୱର </a:t>
            </a:r>
          </a:p>
          <a:p>
            <a:pPr marL="0" indent="0">
              <a:buNone/>
            </a:pPr>
            <a:r>
              <a:rPr lang="or-IN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</a:rPr>
              <a:t>			</a:t>
            </a:r>
            <a:r>
              <a:rPr lang="or-IN" sz="2600" b="1" dirty="0" smtClean="0">
                <a:solidFill>
                  <a:srgbClr val="002060"/>
                </a:solidFill>
              </a:rPr>
              <a:t>ମହୋଦୟା   </a:t>
            </a:r>
            <a:r>
              <a:rPr lang="or-IN" sz="2600" b="1" dirty="0">
                <a:solidFill>
                  <a:srgbClr val="002060"/>
                </a:solidFill>
              </a:rPr>
              <a:t>......   </a:t>
            </a:r>
            <a:r>
              <a:rPr lang="or-IN" sz="2600" b="1" dirty="0" smtClean="0">
                <a:solidFill>
                  <a:srgbClr val="002060"/>
                </a:solidFill>
              </a:rPr>
              <a:t>ସମୀପେଷୁ</a:t>
            </a:r>
            <a:endParaRPr lang="or-IN" sz="2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rgbClr val="002060"/>
                </a:solidFill>
              </a:rPr>
              <a:t>			</a:t>
            </a:r>
            <a:r>
              <a:rPr lang="or-IN" sz="2600" b="1" dirty="0" smtClean="0">
                <a:solidFill>
                  <a:srgbClr val="002060"/>
                </a:solidFill>
              </a:rPr>
              <a:t>(</a:t>
            </a:r>
            <a:r>
              <a:rPr lang="or-IN" sz="2600" b="1" dirty="0">
                <a:solidFill>
                  <a:srgbClr val="002060"/>
                </a:solidFill>
              </a:rPr>
              <a:t>ଶ୍ରେଣୀ ଶିକ୍ଷୟତ୍ରୀ ଙ୍କ ଜରିଆରେ )</a:t>
            </a:r>
          </a:p>
          <a:p>
            <a:pPr marL="0" indent="0">
              <a:buNone/>
            </a:pP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ମହାଶୟ</a:t>
            </a:r>
            <a:r>
              <a:rPr lang="en-US" sz="2600" b="1" dirty="0" smtClean="0">
                <a:solidFill>
                  <a:srgbClr val="002060"/>
                </a:solidFill>
              </a:rPr>
              <a:t>I</a:t>
            </a:r>
            <a:r>
              <a:rPr lang="or-IN" sz="2600" b="1" dirty="0" smtClean="0">
                <a:solidFill>
                  <a:srgbClr val="002060"/>
                </a:solidFill>
              </a:rPr>
              <a:t> </a:t>
            </a:r>
            <a:r>
              <a:rPr lang="or-IN" sz="2600" b="1" dirty="0">
                <a:solidFill>
                  <a:srgbClr val="002060"/>
                </a:solidFill>
              </a:rPr>
              <a:t>,</a:t>
            </a:r>
          </a:p>
          <a:p>
            <a:pPr marL="0" indent="0">
              <a:buNone/>
            </a:pPr>
            <a:r>
              <a:rPr lang="or-IN" sz="2600" b="1" dirty="0">
                <a:solidFill>
                  <a:srgbClr val="002060"/>
                </a:solidFill>
              </a:rPr>
              <a:t>           </a:t>
            </a: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ବିନୀତ </a:t>
            </a:r>
            <a:r>
              <a:rPr lang="or-IN" sz="2600" b="1" dirty="0">
                <a:solidFill>
                  <a:srgbClr val="002060"/>
                </a:solidFill>
              </a:rPr>
              <a:t>ଭାବରେ ଜଣାଉଛି କି, ପ୍ରବଳ ମୁଣ୍ଡବିନ୍ଧା ଓ ଜ୍ୱର ପାଇଁ ମୁଁ ଜୁଲାଇ ୨୦ ତାରିଖ </a:t>
            </a: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ରୁ </a:t>
            </a:r>
            <a:r>
              <a:rPr lang="or-IN" sz="2600" b="1" dirty="0">
                <a:solidFill>
                  <a:srgbClr val="002060"/>
                </a:solidFill>
              </a:rPr>
              <a:t>ଜୁଲାଇ ୨୩ ତାରିଖ ପର୍ଯ୍ୟନ୍ତ ଡାକ୍ତରଙ୍କ ପରାମର୍ଶ ରେ ବିଦ୍ୟାଳୟ ରେ ଉପସ୍ଥିତ </a:t>
            </a: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ହୋଇପାରି </a:t>
            </a:r>
            <a:r>
              <a:rPr lang="or-IN" sz="2600" b="1" dirty="0">
                <a:solidFill>
                  <a:srgbClr val="002060"/>
                </a:solidFill>
              </a:rPr>
              <a:t>ନ ଥିଲି </a:t>
            </a:r>
            <a:r>
              <a:rPr lang="en-IN" sz="2600" b="1" dirty="0">
                <a:solidFill>
                  <a:srgbClr val="002060"/>
                </a:solidFill>
              </a:rPr>
              <a:t>I </a:t>
            </a:r>
          </a:p>
          <a:p>
            <a:pPr marL="0" indent="0">
              <a:buNone/>
            </a:pPr>
            <a:r>
              <a:rPr lang="en-IN" sz="2600" b="1" dirty="0">
                <a:solidFill>
                  <a:srgbClr val="002060"/>
                </a:solidFill>
              </a:rPr>
              <a:t>           </a:t>
            </a:r>
            <a:r>
              <a:rPr lang="en-IN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ତେଣୁ </a:t>
            </a:r>
            <a:r>
              <a:rPr lang="or-IN" sz="2600" b="1" dirty="0">
                <a:solidFill>
                  <a:srgbClr val="002060"/>
                </a:solidFill>
              </a:rPr>
              <a:t>ମୁଁ ପ୍ରାର୍ଥନା କରୁଅଛି କି ଉପରୋକ୍ତ ଅନୁପସ୍ଥିତ  </a:t>
            </a:r>
            <a:r>
              <a:rPr lang="or-IN" sz="2600" b="1" dirty="0" smtClean="0">
                <a:solidFill>
                  <a:srgbClr val="002060"/>
                </a:solidFill>
              </a:rPr>
              <a:t>ଦିନଗୁଡ଼ିକର </a:t>
            </a:r>
            <a:r>
              <a:rPr lang="or-IN" sz="2600" b="1" dirty="0">
                <a:solidFill>
                  <a:srgbClr val="002060"/>
                </a:solidFill>
              </a:rPr>
              <a:t>ଛୁଟି ମଞ୍ଜୁର କରାଗଲେ </a:t>
            </a: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 smtClean="0">
                <a:solidFill>
                  <a:srgbClr val="002060"/>
                </a:solidFill>
              </a:rPr>
              <a:t>ଉପକୃତ ହୁଅନ୍ତି </a:t>
            </a:r>
            <a:r>
              <a:rPr lang="en-IN" sz="2600" b="1" dirty="0">
                <a:solidFill>
                  <a:srgbClr val="002060"/>
                </a:solidFill>
              </a:rPr>
              <a:t>I </a:t>
            </a:r>
            <a:r>
              <a:rPr lang="or-IN" sz="2600" b="1" dirty="0">
                <a:solidFill>
                  <a:srgbClr val="002060"/>
                </a:solidFill>
              </a:rPr>
              <a:t>ଇତି </a:t>
            </a:r>
            <a:r>
              <a:rPr lang="en-IN" sz="2600" b="1" dirty="0">
                <a:solidFill>
                  <a:srgbClr val="002060"/>
                </a:solidFill>
              </a:rPr>
              <a:t>I </a:t>
            </a:r>
          </a:p>
          <a:p>
            <a:pPr marL="0" indent="0">
              <a:buNone/>
            </a:pPr>
            <a:r>
              <a:rPr lang="en-IN" sz="2600" b="1" dirty="0">
                <a:solidFill>
                  <a:srgbClr val="002060"/>
                </a:solidFill>
              </a:rPr>
              <a:t>   </a:t>
            </a:r>
            <a:r>
              <a:rPr lang="en-IN" sz="2600" b="1" dirty="0" smtClean="0">
                <a:solidFill>
                  <a:srgbClr val="002060"/>
                </a:solidFill>
              </a:rPr>
              <a:t>				</a:t>
            </a:r>
            <a:r>
              <a:rPr lang="or-IN" sz="2600" b="1" dirty="0" smtClean="0">
                <a:solidFill>
                  <a:srgbClr val="002060"/>
                </a:solidFill>
              </a:rPr>
              <a:t>ଆଜ୍ଞାଧୀନ </a:t>
            </a:r>
            <a:r>
              <a:rPr lang="or-IN" sz="2600" b="1" dirty="0">
                <a:solidFill>
                  <a:srgbClr val="002060"/>
                </a:solidFill>
              </a:rPr>
              <a:t>ଛାତ୍ର </a:t>
            </a:r>
          </a:p>
          <a:p>
            <a:pPr marL="0" indent="0">
              <a:buNone/>
            </a:pPr>
            <a:r>
              <a:rPr lang="or-IN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</a:rPr>
              <a:t>				</a:t>
            </a:r>
            <a:r>
              <a:rPr lang="or-IN" sz="2600" b="1" dirty="0" smtClean="0">
                <a:solidFill>
                  <a:srgbClr val="002060"/>
                </a:solidFill>
              </a:rPr>
              <a:t>ପ୍ରିୟବ୍ରତ </a:t>
            </a:r>
            <a:r>
              <a:rPr lang="or-IN" sz="2600" b="1" dirty="0">
                <a:solidFill>
                  <a:srgbClr val="002060"/>
                </a:solidFill>
              </a:rPr>
              <a:t>ସିଂହ </a:t>
            </a:r>
          </a:p>
          <a:p>
            <a:pPr marL="0" indent="0">
              <a:buNone/>
            </a:pPr>
            <a:r>
              <a:rPr lang="or-IN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</a:rPr>
              <a:t>	</a:t>
            </a:r>
            <a:r>
              <a:rPr lang="or-IN" sz="2600" b="1" dirty="0">
                <a:solidFill>
                  <a:srgbClr val="002060"/>
                </a:solidFill>
              </a:rPr>
              <a:t> ଭୁବନେଶ୍ୱର </a:t>
            </a:r>
            <a:r>
              <a:rPr lang="en-US" sz="2600" b="1" dirty="0" smtClean="0">
                <a:solidFill>
                  <a:srgbClr val="002060"/>
                </a:solidFill>
              </a:rPr>
              <a:t>		</a:t>
            </a:r>
            <a:r>
              <a:rPr lang="or-IN" sz="2600" b="1" dirty="0" smtClean="0">
                <a:solidFill>
                  <a:srgbClr val="002060"/>
                </a:solidFill>
              </a:rPr>
              <a:t>ଚତୁର୍ଥ </a:t>
            </a:r>
            <a:r>
              <a:rPr lang="or-IN" sz="2600" b="1" dirty="0">
                <a:solidFill>
                  <a:srgbClr val="002060"/>
                </a:solidFill>
              </a:rPr>
              <a:t>ଶ୍ରେଣୀ (ଡିବି) </a:t>
            </a:r>
            <a:endParaRPr lang="en-IN" sz="2600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1600" cy="685799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001">
            <a:schemeClr val="dk2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/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or-IN" sz="3600" b="1" dirty="0" smtClean="0">
                <a:solidFill>
                  <a:schemeClr val="bg1"/>
                </a:solidFill>
              </a:rPr>
              <a:t>ଛୁଟି </a:t>
            </a:r>
            <a:r>
              <a:rPr lang="or-IN" sz="3600" b="1" dirty="0">
                <a:solidFill>
                  <a:schemeClr val="bg1"/>
                </a:solidFill>
              </a:rPr>
              <a:t>ମଞ୍ଜୁର କରିବା ପାଇଁ ପ୍ରଧାନ ଶିକ୍ଷୟତ୍ରୀ ଙ୍କ ନିକଟକୁ ଦରଖାସ୍ତ </a:t>
            </a:r>
            <a:r>
              <a:rPr lang="en-US" sz="3600" b="1" dirty="0">
                <a:solidFill>
                  <a:srgbClr val="002060"/>
                </a:solidFill>
              </a:rPr>
              <a:t/>
            </a:r>
            <a:br>
              <a:rPr lang="en-US" sz="3600" b="1" dirty="0">
                <a:solidFill>
                  <a:srgbClr val="002060"/>
                </a:solidFill>
              </a:rPr>
            </a:br>
            <a:endParaRPr lang="en-US" sz="3600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5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or-IN" b="1" dirty="0">
                <a:solidFill>
                  <a:srgbClr val="002060"/>
                </a:solidFill>
              </a:rPr>
              <a:t>ପ୍ରତିଶବ୍ଦ</a:t>
            </a:r>
            <a:r>
              <a:rPr lang="or-IN" dirty="0">
                <a:solidFill>
                  <a:srgbClr val="FF0000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1219200"/>
            <a:ext cx="1218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ଅଗ୍ନୀ</a:t>
            </a:r>
            <a:r>
              <a:rPr lang="or-IN" sz="2800" dirty="0" smtClean="0"/>
              <a:t> </a:t>
            </a:r>
            <a:r>
              <a:rPr lang="en-US" sz="2800" dirty="0" smtClean="0"/>
              <a:t>-</a:t>
            </a:r>
            <a:r>
              <a:rPr lang="or-IN" sz="2800" dirty="0" smtClean="0"/>
              <a:t> </a:t>
            </a:r>
            <a:r>
              <a:rPr lang="or-IN" sz="2800" dirty="0"/>
              <a:t>ନିଆଁ, ଅନଳ, ହୁତାଶନ 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ଗାଈ</a:t>
            </a:r>
            <a:r>
              <a:rPr lang="or-IN" sz="2800" dirty="0" smtClean="0"/>
              <a:t> </a:t>
            </a:r>
            <a:r>
              <a:rPr lang="en-US" sz="2800" dirty="0" smtClean="0"/>
              <a:t>-</a:t>
            </a:r>
            <a:r>
              <a:rPr lang="or-IN" sz="2800" dirty="0" smtClean="0"/>
              <a:t> </a:t>
            </a:r>
            <a:r>
              <a:rPr lang="or-IN" sz="2800" dirty="0"/>
              <a:t>ଧେନୁ, ଗାଭୀ , ଗୋମାତା 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ପକ୍ଷୀ</a:t>
            </a:r>
            <a:r>
              <a:rPr lang="or-IN" sz="2800" dirty="0" smtClean="0"/>
              <a:t> </a:t>
            </a:r>
            <a:r>
              <a:rPr lang="en-US" sz="2800" dirty="0" smtClean="0"/>
              <a:t>- </a:t>
            </a:r>
            <a:r>
              <a:rPr lang="or-IN" sz="2800" dirty="0" smtClean="0"/>
              <a:t>ବିହଙ୍ଗ</a:t>
            </a:r>
            <a:r>
              <a:rPr lang="or-IN" sz="2800" dirty="0"/>
              <a:t>, ବିହଗ, ଖଗ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ପବନ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-</a:t>
            </a:r>
            <a:r>
              <a:rPr lang="or-IN" sz="2800" dirty="0" smtClean="0"/>
              <a:t> </a:t>
            </a:r>
            <a:r>
              <a:rPr lang="or-IN" sz="2800" dirty="0"/>
              <a:t>ବାୟୁ, ସମୀର , ମରୁତ 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ମନୁଷ୍ୟ</a:t>
            </a:r>
            <a:r>
              <a:rPr lang="or-IN" sz="2800" dirty="0" smtClean="0"/>
              <a:t> </a:t>
            </a:r>
            <a:r>
              <a:rPr lang="en-US" sz="2800" dirty="0" smtClean="0"/>
              <a:t>- </a:t>
            </a:r>
            <a:r>
              <a:rPr lang="or-IN" sz="2800" dirty="0" smtClean="0"/>
              <a:t>ମାନବ </a:t>
            </a:r>
            <a:r>
              <a:rPr lang="or-IN" sz="2800" dirty="0"/>
              <a:t>, ନର , ମଣିଷ 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	</a:t>
            </a:r>
            <a:r>
              <a:rPr lang="or-IN" sz="2800" b="1" dirty="0" smtClean="0">
                <a:solidFill>
                  <a:srgbClr val="C00000"/>
                </a:solidFill>
              </a:rPr>
              <a:t>ସାପ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-</a:t>
            </a:r>
            <a:r>
              <a:rPr lang="or-IN" sz="2800" dirty="0" smtClean="0"/>
              <a:t> </a:t>
            </a:r>
            <a:r>
              <a:rPr lang="or-IN" sz="2800" dirty="0"/>
              <a:t>ଅହି, ବିଷଧର , ଭୁଜଙ୍ଗ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1263815"/>
            <a:ext cx="2609850" cy="117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3" y="1654092"/>
            <a:ext cx="2143125" cy="1474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756" y="3043669"/>
            <a:ext cx="2505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4430857"/>
            <a:ext cx="2476500" cy="1578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3" y="5105400"/>
            <a:ext cx="29622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5257800" y="25908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7800" y="4343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257800" y="61722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538" y="3128962"/>
            <a:ext cx="2066925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36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5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or-IN" b="1" dirty="0">
                <a:solidFill>
                  <a:schemeClr val="tx1"/>
                </a:solidFill>
              </a:rPr>
              <a:t>ଆସ କରିବା ସ୍ତମ୍ଭ ମିଳନ </a:t>
            </a:r>
            <a:endParaRPr lang="en-US" b="1" u="sng" dirty="0">
              <a:solidFill>
                <a:schemeClr val="tx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" y="1143000"/>
            <a:ext cx="121054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ରାତ୍ରୀ  </a:t>
            </a:r>
            <a:r>
              <a:rPr lang="en-US" sz="3200" b="1" dirty="0" smtClean="0">
                <a:solidFill>
                  <a:srgbClr val="C0000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 ବିହଙ୍ଗ</a:t>
            </a:r>
            <a:r>
              <a:rPr lang="or-IN" sz="3200" b="1" dirty="0" smtClean="0">
                <a:solidFill>
                  <a:srgbClr val="C00000"/>
                </a:solidFill>
              </a:rPr>
              <a:t> </a:t>
            </a:r>
            <a:endParaRPr lang="or-IN" sz="3200" b="1" dirty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ସମୁଦ୍ର </a:t>
            </a:r>
            <a:r>
              <a:rPr lang="en-US" sz="3200" b="1" dirty="0" smtClean="0">
                <a:solidFill>
                  <a:srgbClr val="C0000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ବାରିଦ</a:t>
            </a:r>
            <a:endParaRPr lang="en-US" sz="3200" dirty="0"/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ସୂର୍ଯ୍ୟ  </a:t>
            </a:r>
            <a:r>
              <a:rPr lang="en-US" sz="3200" b="1" dirty="0" smtClean="0">
                <a:solidFill>
                  <a:srgbClr val="C0000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 ଯାମିନୀ</a:t>
            </a:r>
            <a:r>
              <a:rPr lang="or-IN" sz="3200" b="1" dirty="0" smtClean="0">
                <a:solidFill>
                  <a:srgbClr val="C00000"/>
                </a:solidFill>
              </a:rPr>
              <a:t> </a:t>
            </a:r>
            <a:endParaRPr lang="or-IN" sz="32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ପକ୍ଷୀ </a:t>
            </a:r>
            <a:r>
              <a:rPr lang="en-US" sz="3200" b="1" dirty="0" smtClean="0">
                <a:solidFill>
                  <a:srgbClr val="C00000"/>
                </a:solidFill>
              </a:rPr>
              <a:t>					</a:t>
            </a:r>
            <a:r>
              <a:rPr lang="or-IN" sz="3200" b="1" dirty="0">
                <a:solidFill>
                  <a:srgbClr val="0070C0"/>
                </a:solidFill>
              </a:rPr>
              <a:t>ଆଦିତ୍ୟ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ମାଙ୍କଡ  </a:t>
            </a:r>
            <a:r>
              <a:rPr lang="en-US" sz="3200" b="1" dirty="0" smtClean="0">
                <a:solidFill>
                  <a:srgbClr val="C0000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 ମର୍କଟ</a:t>
            </a:r>
            <a:r>
              <a:rPr lang="or-IN" sz="3200" b="1" dirty="0" smtClean="0">
                <a:solidFill>
                  <a:srgbClr val="C00000"/>
                </a:solidFill>
              </a:rPr>
              <a:t> </a:t>
            </a:r>
            <a:endParaRPr lang="or-IN" sz="32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</a:rPr>
              <a:t>			</a:t>
            </a:r>
            <a:r>
              <a:rPr lang="or-IN" sz="3200" b="1" dirty="0" smtClean="0">
                <a:solidFill>
                  <a:srgbClr val="C00000"/>
                </a:solidFill>
              </a:rPr>
              <a:t>ମେଘ </a:t>
            </a:r>
            <a:r>
              <a:rPr lang="en-US" sz="3200" b="1" dirty="0" smtClean="0">
                <a:solidFill>
                  <a:srgbClr val="C0000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 ସିନ୍ଧୁ</a:t>
            </a:r>
            <a:r>
              <a:rPr lang="or-IN" sz="3200" b="1" dirty="0" smtClean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143000"/>
            <a:ext cx="2743200" cy="4196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804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2292927"/>
            <a:ext cx="2266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5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or-IN" b="1" dirty="0">
                <a:solidFill>
                  <a:schemeClr val="tx1"/>
                </a:solidFill>
              </a:rPr>
              <a:t>ସ୍ତମ୍ଭ </a:t>
            </a:r>
            <a:r>
              <a:rPr lang="or-IN" b="1" dirty="0" smtClean="0">
                <a:solidFill>
                  <a:schemeClr val="tx1"/>
                </a:solidFill>
              </a:rPr>
              <a:t>ମିଳନ</a:t>
            </a: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or-IN" b="1" dirty="0" smtClean="0">
                <a:solidFill>
                  <a:schemeClr val="tx1"/>
                </a:solidFill>
              </a:rPr>
              <a:t>ଉତ୍ତର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or-IN" b="1" dirty="0" smtClean="0">
                <a:solidFill>
                  <a:schemeClr val="tx1"/>
                </a:solidFill>
              </a:rPr>
              <a:t> </a:t>
            </a:r>
            <a:endParaRPr lang="en-US" b="1" u="sng" dirty="0">
              <a:solidFill>
                <a:schemeClr val="tx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" y="1143000"/>
            <a:ext cx="12105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ରାତ୍ରୀ  </a:t>
            </a:r>
            <a:r>
              <a:rPr lang="en-US" sz="3200" b="1" dirty="0" smtClean="0">
                <a:solidFill>
                  <a:srgbClr val="0070C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ବିହଙ୍ଗ 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ସମୁଦ୍ର </a:t>
            </a:r>
            <a:r>
              <a:rPr lang="en-US" sz="3200" b="1" dirty="0" smtClean="0">
                <a:solidFill>
                  <a:srgbClr val="0070C0"/>
                </a:solidFill>
              </a:rPr>
              <a:t>				</a:t>
            </a:r>
            <a:endParaRPr lang="or-IN" sz="32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ସୂର୍ଯ୍ୟ  </a:t>
            </a:r>
            <a:r>
              <a:rPr lang="en-US" sz="3200" b="1" dirty="0" smtClean="0">
                <a:solidFill>
                  <a:srgbClr val="0070C0"/>
                </a:solidFill>
              </a:rPr>
              <a:t>				</a:t>
            </a:r>
            <a:r>
              <a:rPr lang="or-IN" sz="3200" b="1" dirty="0" smtClean="0">
                <a:solidFill>
                  <a:srgbClr val="0070C0"/>
                </a:solidFill>
              </a:rPr>
              <a:t>ଯାମିନୀ 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ପକ୍ଷୀ </a:t>
            </a:r>
            <a:r>
              <a:rPr lang="en-US" sz="3200" b="1" dirty="0" smtClean="0">
                <a:solidFill>
                  <a:srgbClr val="0070C0"/>
                </a:solidFill>
              </a:rPr>
              <a:t>					</a:t>
            </a:r>
            <a:r>
              <a:rPr lang="or-IN" sz="3200" b="1" dirty="0" smtClean="0">
                <a:solidFill>
                  <a:srgbClr val="0070C0"/>
                </a:solidFill>
              </a:rPr>
              <a:t>ଆଦିତ୍ୟ </a:t>
            </a:r>
            <a:endParaRPr lang="or-IN" sz="3200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ମାଙ୍କଡ  </a:t>
            </a:r>
            <a:r>
              <a:rPr lang="en-US" sz="3200" b="1" dirty="0" smtClean="0">
                <a:solidFill>
                  <a:srgbClr val="0070C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ମର୍କଟ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			</a:t>
            </a:r>
            <a:r>
              <a:rPr lang="or-IN" sz="3200" b="1" dirty="0" smtClean="0">
                <a:solidFill>
                  <a:srgbClr val="0070C0"/>
                </a:solidFill>
              </a:rPr>
              <a:t>ମେଘ </a:t>
            </a:r>
            <a:r>
              <a:rPr lang="en-US" sz="3200" b="1" dirty="0" smtClean="0">
                <a:solidFill>
                  <a:srgbClr val="0070C0"/>
                </a:solidFill>
              </a:rPr>
              <a:t>				</a:t>
            </a:r>
            <a:r>
              <a:rPr lang="or-IN" sz="3200" b="1" dirty="0">
                <a:solidFill>
                  <a:srgbClr val="0070C0"/>
                </a:solidFill>
              </a:rPr>
              <a:t> ସିନ୍ଧୁ </a:t>
            </a:r>
            <a:endParaRPr lang="en-US" sz="3200" b="1" dirty="0">
              <a:solidFill>
                <a:srgbClr val="0070C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86200" y="1600200"/>
            <a:ext cx="33528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810000" y="1828800"/>
            <a:ext cx="35814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14800" y="4495800"/>
            <a:ext cx="3124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886200" y="3124200"/>
            <a:ext cx="3505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391400" y="2076453"/>
            <a:ext cx="11977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3200" b="1" dirty="0">
                <a:solidFill>
                  <a:srgbClr val="0070C0"/>
                </a:solidFill>
              </a:rPr>
              <a:t>ବାରିଦ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962400" y="2368840"/>
            <a:ext cx="3505200" cy="2888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962400" y="2514600"/>
            <a:ext cx="33528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63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1"/>
            <a:ext cx="8686800" cy="685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67000" y="1905000"/>
            <a:ext cx="24128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ଗୃହକର୍ମ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97621" y="3343870"/>
            <a:ext cx="2060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ଓଡ଼ିଆ 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4353580"/>
            <a:ext cx="12474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କକ୍ଷା ୪ 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77838" y="1371600"/>
            <a:ext cx="45283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5400" b="1" dirty="0">
                <a:solidFill>
                  <a:srgbClr val="C00000"/>
                </a:solidFill>
              </a:rPr>
              <a:t>ଦରଖାସ୍ତ ସହ ପ୍ରତିଶବ୍ଦ ଗୁଡିକୁ ମନେରଖ </a:t>
            </a:r>
            <a:endParaRPr lang="en-US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6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36</Words>
  <Application>Microsoft Office PowerPoint</Application>
  <PresentationFormat>Custom</PresentationFormat>
  <Paragraphs>56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 ଛୁଟି ମଞ୍ଜୁର କରିବା ପାଇଁ ପ୍ରଧାନ ଶିକ୍ଷୟତ୍ରୀ ଙ୍କ ନିକଟକୁ ଦରଖାସ୍ତ  </vt:lpstr>
      <vt:lpstr>ପ୍ରତିଶବ୍ଦ </vt:lpstr>
      <vt:lpstr>ଆସ କରିବା ସ୍ତମ୍ଭ ମିଳନ </vt:lpstr>
      <vt:lpstr>ସ୍ତମ୍ଭ ମିଳନ (ଉତ୍ତର)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41</cp:revision>
  <dcterms:created xsi:type="dcterms:W3CDTF">2021-07-05T16:04:27Z</dcterms:created>
  <dcterms:modified xsi:type="dcterms:W3CDTF">2021-07-25T15:35:25Z</dcterms:modified>
</cp:coreProperties>
</file>