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0" r:id="rId4"/>
    <p:sldId id="261" r:id="rId5"/>
    <p:sldId id="265" r:id="rId6"/>
    <p:sldId id="266" r:id="rId7"/>
    <p:sldId id="263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</a:t>
            </a:r>
            <a:r>
              <a:rPr lang="en-US" sz="2400" b="1" dirty="0" smtClean="0"/>
              <a:t>11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en-IN" sz="2400" b="1" dirty="0" err="1"/>
              <a:t>ରାଜାଙ୍କ</a:t>
            </a:r>
            <a:r>
              <a:rPr lang="en-IN" sz="2400" b="1" dirty="0"/>
              <a:t> </a:t>
            </a:r>
            <a:r>
              <a:rPr lang="en-IN" sz="2400" b="1" dirty="0" err="1"/>
              <a:t>ନୂତନ</a:t>
            </a:r>
            <a:r>
              <a:rPr lang="en-IN" sz="2400" b="1" dirty="0"/>
              <a:t> </a:t>
            </a:r>
            <a:r>
              <a:rPr lang="en-IN" sz="2400" b="1" dirty="0" err="1"/>
              <a:t>ପରିଛଦ</a:t>
            </a:r>
            <a:r>
              <a:rPr lang="en-IN" sz="2400" b="1" dirty="0"/>
              <a:t> </a:t>
            </a:r>
            <a:endParaRPr lang="en-GB" sz="2400" b="1" dirty="0"/>
          </a:p>
          <a:p>
            <a:pPr lvl="0"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 smtClean="0"/>
              <a:t>ବହି </a:t>
            </a:r>
            <a:r>
              <a:rPr lang="or-IN" sz="2400" b="1" dirty="0"/>
              <a:t>ପ୍ରଶ୍ନୋତ୍ତର </a:t>
            </a:r>
            <a:r>
              <a:rPr lang="or-IN" sz="2400" b="1" dirty="0"/>
              <a:t>୩ , ୫ ଏବଂ ୧୦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6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IN" sz="4000" dirty="0" err="1"/>
              <a:t>ପ୍ରଶ୍ନ</a:t>
            </a:r>
            <a:r>
              <a:rPr lang="en-IN" sz="4000" dirty="0"/>
              <a:t> </a:t>
            </a:r>
            <a:r>
              <a:rPr lang="en-IN" sz="4000" dirty="0" err="1"/>
              <a:t>ଉତ୍ତର</a:t>
            </a:r>
            <a:r>
              <a:rPr lang="en-IN" sz="4000" dirty="0"/>
              <a:t> </a:t>
            </a:r>
            <a:r>
              <a:rPr lang="en-IN" sz="4000" dirty="0" err="1"/>
              <a:t>ମାଧ୍ୟମରେ</a:t>
            </a:r>
            <a:r>
              <a:rPr lang="en-IN" sz="4000" dirty="0"/>
              <a:t> </a:t>
            </a:r>
            <a:r>
              <a:rPr lang="en-IN" sz="4000" dirty="0" err="1"/>
              <a:t>ପ୍ରଶ୍ନ</a:t>
            </a:r>
            <a:r>
              <a:rPr lang="en-IN" sz="4000" dirty="0"/>
              <a:t> </a:t>
            </a:r>
            <a:r>
              <a:rPr lang="en-IN" sz="4000" dirty="0" err="1"/>
              <a:t>ସୂଚକ</a:t>
            </a:r>
            <a:r>
              <a:rPr lang="en-IN" sz="4000" dirty="0"/>
              <a:t>  </a:t>
            </a:r>
            <a:r>
              <a:rPr lang="en-IN" sz="4000" dirty="0" err="1"/>
              <a:t>ବାକ୍ୟ</a:t>
            </a:r>
            <a:r>
              <a:rPr lang="en-IN" sz="4000" dirty="0"/>
              <a:t>, </a:t>
            </a:r>
            <a:r>
              <a:rPr lang="en-IN" sz="4000" dirty="0" err="1"/>
              <a:t>ବିପରୀତ</a:t>
            </a:r>
            <a:r>
              <a:rPr lang="en-IN" sz="4000" dirty="0"/>
              <a:t> </a:t>
            </a:r>
            <a:r>
              <a:rPr lang="en-IN" sz="4000" dirty="0" err="1"/>
              <a:t>ଶବ୍ଦ</a:t>
            </a:r>
            <a:r>
              <a:rPr lang="en-IN" sz="4000" dirty="0"/>
              <a:t>  </a:t>
            </a:r>
            <a:r>
              <a:rPr lang="en-IN" sz="4000" dirty="0" err="1"/>
              <a:t>ଶିଖିବା</a:t>
            </a:r>
            <a:r>
              <a:rPr lang="en-IN" sz="4000" dirty="0"/>
              <a:t> </a:t>
            </a:r>
            <a:endParaRPr lang="en-US" sz="4000" dirty="0"/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chemeClr val="bg1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9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5EEAA-D342-9440-A0CE-47C6E73A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0"/>
            <a:ext cx="11049000" cy="5105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IN" dirty="0" smtClean="0"/>
              <a:t>(କ)  </a:t>
            </a:r>
            <a:r>
              <a:rPr lang="en-IN" dirty="0" err="1"/>
              <a:t>ନିଜ</a:t>
            </a:r>
            <a:r>
              <a:rPr lang="en-IN" dirty="0"/>
              <a:t>  </a:t>
            </a:r>
            <a:r>
              <a:rPr lang="en-IN" dirty="0" err="1"/>
              <a:t>ଆସନରେ</a:t>
            </a:r>
            <a:r>
              <a:rPr lang="en-IN" dirty="0"/>
              <a:t>  </a:t>
            </a:r>
            <a:r>
              <a:rPr lang="en-IN" dirty="0" err="1"/>
              <a:t>ଅଯୋଗ୍ୟ</a:t>
            </a:r>
            <a:r>
              <a:rPr lang="en-IN" dirty="0"/>
              <a:t> </a:t>
            </a:r>
            <a:r>
              <a:rPr lang="en-IN" dirty="0" err="1"/>
              <a:t>ବ୍ୟକ୍ତିର</a:t>
            </a:r>
            <a:r>
              <a:rPr lang="en-IN" dirty="0"/>
              <a:t> </a:t>
            </a:r>
            <a:r>
              <a:rPr lang="en-IN" dirty="0" err="1"/>
              <a:t>ଚକ୍ଷୁକୁ</a:t>
            </a:r>
            <a:r>
              <a:rPr lang="en-IN" dirty="0"/>
              <a:t>  </a:t>
            </a:r>
            <a:r>
              <a:rPr lang="en-IN" dirty="0" err="1"/>
              <a:t>ସେ</a:t>
            </a:r>
            <a:r>
              <a:rPr lang="en-IN" dirty="0"/>
              <a:t> </a:t>
            </a:r>
            <a:r>
              <a:rPr lang="en-IN" dirty="0" err="1"/>
              <a:t>ବସ୍ତ୍ର</a:t>
            </a:r>
            <a:r>
              <a:rPr lang="en-IN" dirty="0"/>
              <a:t> </a:t>
            </a:r>
            <a:r>
              <a:rPr lang="en-IN" dirty="0" err="1"/>
              <a:t>ଆଦୌ</a:t>
            </a:r>
            <a:r>
              <a:rPr lang="en-IN" dirty="0"/>
              <a:t> </a:t>
            </a:r>
            <a:r>
              <a:rPr lang="en-IN" dirty="0" err="1"/>
              <a:t>ଦେଖା</a:t>
            </a:r>
            <a:r>
              <a:rPr lang="en-IN" dirty="0"/>
              <a:t> </a:t>
            </a:r>
            <a:r>
              <a:rPr lang="en-IN" dirty="0" err="1"/>
              <a:t>ଯିବ</a:t>
            </a:r>
            <a:r>
              <a:rPr lang="en-IN" dirty="0"/>
              <a:t> </a:t>
            </a:r>
            <a:r>
              <a:rPr lang="en-IN" dirty="0" err="1"/>
              <a:t>ନାହଁ</a:t>
            </a:r>
            <a:r>
              <a:rPr lang="en-IN" dirty="0"/>
              <a:t>  l  </a:t>
            </a:r>
          </a:p>
          <a:p>
            <a:r>
              <a:rPr lang="en-US" dirty="0"/>
              <a:t>(</a:t>
            </a:r>
            <a:r>
              <a:rPr lang="or-IN" dirty="0"/>
              <a:t>ପ୍ର</a:t>
            </a:r>
            <a:r>
              <a:rPr lang="en-US" dirty="0" smtClean="0"/>
              <a:t>)-……………………………………………………………………………….</a:t>
            </a:r>
            <a:endParaRPr lang="en-IN" dirty="0" smtClean="0"/>
          </a:p>
          <a:p>
            <a:r>
              <a:rPr lang="en-IN" dirty="0" smtClean="0"/>
              <a:t>(ଖ) </a:t>
            </a:r>
            <a:r>
              <a:rPr lang="en-IN" dirty="0" err="1"/>
              <a:t>ଶଠ</a:t>
            </a:r>
            <a:r>
              <a:rPr lang="en-IN" dirty="0"/>
              <a:t>  </a:t>
            </a:r>
            <a:r>
              <a:rPr lang="en-IN" dirty="0" err="1"/>
              <a:t>ବ୍ୟକ୍ତି</a:t>
            </a:r>
            <a:r>
              <a:rPr lang="en-IN" dirty="0"/>
              <a:t> </a:t>
            </a:r>
            <a:r>
              <a:rPr lang="en-IN" dirty="0" err="1"/>
              <a:t>ଦୁହେଁ</a:t>
            </a:r>
            <a:r>
              <a:rPr lang="en-IN" dirty="0"/>
              <a:t> </a:t>
            </a:r>
            <a:r>
              <a:rPr lang="en-IN" dirty="0" err="1"/>
              <a:t>ତନ୍ତ</a:t>
            </a:r>
            <a:r>
              <a:rPr lang="en-IN" dirty="0"/>
              <a:t> </a:t>
            </a:r>
            <a:r>
              <a:rPr lang="en-IN" dirty="0" err="1"/>
              <a:t>ପାଖରେ</a:t>
            </a:r>
            <a:r>
              <a:rPr lang="en-IN" dirty="0"/>
              <a:t> </a:t>
            </a:r>
            <a:r>
              <a:rPr lang="en-IN" dirty="0" err="1"/>
              <a:t>ବସି</a:t>
            </a:r>
            <a:r>
              <a:rPr lang="en-IN" dirty="0"/>
              <a:t>  </a:t>
            </a:r>
            <a:r>
              <a:rPr lang="en-IN" dirty="0" err="1"/>
              <a:t>ବସ୍ତ୍ର</a:t>
            </a:r>
            <a:r>
              <a:rPr lang="en-IN" dirty="0"/>
              <a:t> </a:t>
            </a:r>
            <a:r>
              <a:rPr lang="en-IN" dirty="0" err="1"/>
              <a:t>ବୟନ</a:t>
            </a:r>
            <a:r>
              <a:rPr lang="en-IN" dirty="0"/>
              <a:t>  ର   </a:t>
            </a:r>
            <a:r>
              <a:rPr lang="en-IN" dirty="0" err="1"/>
              <a:t>ଛଳନା</a:t>
            </a:r>
            <a:r>
              <a:rPr lang="en-IN" dirty="0"/>
              <a:t>  </a:t>
            </a:r>
            <a:r>
              <a:rPr lang="en-IN" dirty="0" err="1"/>
              <a:t>କଲେ</a:t>
            </a:r>
            <a:r>
              <a:rPr lang="en-IN" dirty="0"/>
              <a:t>  l</a:t>
            </a:r>
          </a:p>
          <a:p>
            <a:r>
              <a:rPr lang="en-US" dirty="0"/>
              <a:t>(</a:t>
            </a:r>
            <a:r>
              <a:rPr lang="or-IN" dirty="0"/>
              <a:t>ପ୍ର</a:t>
            </a:r>
            <a:r>
              <a:rPr lang="en-US" dirty="0" smtClean="0"/>
              <a:t>)-……………………………………………………………………………….</a:t>
            </a:r>
            <a:endParaRPr lang="en-IN" dirty="0" smtClean="0"/>
          </a:p>
          <a:p>
            <a:r>
              <a:rPr lang="en-IN" dirty="0" smtClean="0"/>
              <a:t>(ଗ) </a:t>
            </a:r>
            <a:r>
              <a:rPr lang="en-IN" dirty="0" err="1" smtClean="0"/>
              <a:t>ରାଜାଙ୍କ</a:t>
            </a:r>
            <a:r>
              <a:rPr lang="en-IN" dirty="0" smtClean="0"/>
              <a:t> </a:t>
            </a:r>
            <a:r>
              <a:rPr lang="en-IN" dirty="0" err="1"/>
              <a:t>ନିକଟକୁ</a:t>
            </a:r>
            <a:r>
              <a:rPr lang="en-IN" dirty="0"/>
              <a:t>  </a:t>
            </a:r>
            <a:r>
              <a:rPr lang="en-IN" dirty="0" err="1"/>
              <a:t>ଆସି</a:t>
            </a:r>
            <a:r>
              <a:rPr lang="en-IN" dirty="0"/>
              <a:t> </a:t>
            </a:r>
            <a:r>
              <a:rPr lang="en-IN" dirty="0" err="1"/>
              <a:t>ମନ୍ତ୍ରୀ</a:t>
            </a:r>
            <a:r>
              <a:rPr lang="en-IN" dirty="0"/>
              <a:t> </a:t>
            </a:r>
            <a:r>
              <a:rPr lang="en-IN" dirty="0" err="1"/>
              <a:t>ସେହି</a:t>
            </a:r>
            <a:r>
              <a:rPr lang="en-IN" dirty="0"/>
              <a:t> </a:t>
            </a:r>
            <a:r>
              <a:rPr lang="en-IN" dirty="0" err="1"/>
              <a:t>କଥା</a:t>
            </a:r>
            <a:r>
              <a:rPr lang="en-IN" dirty="0"/>
              <a:t> </a:t>
            </a:r>
            <a:r>
              <a:rPr lang="en-IN" dirty="0" err="1"/>
              <a:t>ବର୍ଣ୍ଣନା</a:t>
            </a:r>
            <a:r>
              <a:rPr lang="en-IN" dirty="0"/>
              <a:t> </a:t>
            </a:r>
            <a:r>
              <a:rPr lang="en-IN" dirty="0" err="1"/>
              <a:t>କଲେ</a:t>
            </a:r>
            <a:r>
              <a:rPr lang="en-IN" dirty="0"/>
              <a:t>  l</a:t>
            </a:r>
          </a:p>
          <a:p>
            <a:r>
              <a:rPr lang="en-US" dirty="0"/>
              <a:t>(</a:t>
            </a:r>
            <a:r>
              <a:rPr lang="or-IN" dirty="0"/>
              <a:t>ପ୍ର</a:t>
            </a:r>
            <a:r>
              <a:rPr lang="en-US" dirty="0" smtClean="0"/>
              <a:t>)-……………………………………………………………………………….</a:t>
            </a:r>
            <a:endParaRPr lang="en-IN" dirty="0"/>
          </a:p>
          <a:p>
            <a:r>
              <a:rPr lang="en-IN" dirty="0" smtClean="0"/>
              <a:t>(ଘ) </a:t>
            </a:r>
            <a:r>
              <a:rPr lang="en-IN" dirty="0" err="1"/>
              <a:t>ଲୋକମାନେ</a:t>
            </a:r>
            <a:r>
              <a:rPr lang="en-IN" dirty="0"/>
              <a:t> </a:t>
            </a:r>
            <a:r>
              <a:rPr lang="en-IN" dirty="0" err="1"/>
              <a:t>କହିଲେ</a:t>
            </a:r>
            <a:r>
              <a:rPr lang="en-IN" dirty="0"/>
              <a:t> </a:t>
            </a:r>
            <a:r>
              <a:rPr lang="en-IN" dirty="0" err="1"/>
              <a:t>ଅତି</a:t>
            </a:r>
            <a:r>
              <a:rPr lang="en-IN" dirty="0"/>
              <a:t> </a:t>
            </a:r>
            <a:r>
              <a:rPr lang="en-IN" dirty="0" err="1"/>
              <a:t>ମନୋରମ</a:t>
            </a:r>
            <a:r>
              <a:rPr lang="en-IN" dirty="0"/>
              <a:t>  </a:t>
            </a:r>
            <a:r>
              <a:rPr lang="en-IN" dirty="0" err="1"/>
              <a:t>ବସ୍ତ୍ର</a:t>
            </a:r>
            <a:r>
              <a:rPr lang="en-IN" dirty="0"/>
              <a:t> </a:t>
            </a:r>
            <a:r>
              <a:rPr lang="en-IN" dirty="0" err="1"/>
              <a:t>ହୋଇଛି</a:t>
            </a:r>
            <a:r>
              <a:rPr lang="en-IN" dirty="0"/>
              <a:t> l</a:t>
            </a:r>
          </a:p>
          <a:p>
            <a:r>
              <a:rPr lang="en-US" dirty="0"/>
              <a:t>(</a:t>
            </a:r>
            <a:r>
              <a:rPr lang="or-IN" dirty="0"/>
              <a:t>ପ୍ର</a:t>
            </a:r>
            <a:r>
              <a:rPr lang="en-US" dirty="0" smtClean="0"/>
              <a:t>)-……………………………………………………………………………….</a:t>
            </a:r>
            <a:endParaRPr lang="en-IN" dirty="0" smtClean="0"/>
          </a:p>
          <a:p>
            <a:r>
              <a:rPr lang="en-IN" dirty="0" smtClean="0"/>
              <a:t>(ଙ) </a:t>
            </a:r>
            <a:r>
              <a:rPr lang="en-IN" dirty="0" err="1"/>
              <a:t>ରାଜା</a:t>
            </a:r>
            <a:r>
              <a:rPr lang="en-IN" dirty="0"/>
              <a:t>   </a:t>
            </a:r>
            <a:r>
              <a:rPr lang="en-IN" dirty="0" err="1"/>
              <a:t>ରାଜକାର୍ଯ୍ୟରେ</a:t>
            </a:r>
            <a:r>
              <a:rPr lang="en-IN" dirty="0"/>
              <a:t> </a:t>
            </a:r>
            <a:r>
              <a:rPr lang="en-IN" dirty="0" err="1"/>
              <a:t>ଅଧିକ</a:t>
            </a:r>
            <a:r>
              <a:rPr lang="en-IN" dirty="0"/>
              <a:t> </a:t>
            </a:r>
            <a:r>
              <a:rPr lang="en-IN" dirty="0" err="1"/>
              <a:t>ମନୋନିବେଶ</a:t>
            </a:r>
            <a:r>
              <a:rPr lang="en-IN" dirty="0"/>
              <a:t>  </a:t>
            </a:r>
            <a:r>
              <a:rPr lang="en-IN" dirty="0" err="1"/>
              <a:t>କଲେ</a:t>
            </a:r>
            <a:r>
              <a:rPr lang="en-IN" dirty="0"/>
              <a:t>  </a:t>
            </a:r>
            <a:r>
              <a:rPr lang="en-IN" dirty="0" smtClean="0"/>
              <a:t>l</a:t>
            </a:r>
          </a:p>
          <a:p>
            <a:r>
              <a:rPr lang="en-US" dirty="0"/>
              <a:t>(</a:t>
            </a:r>
            <a:r>
              <a:rPr lang="or-IN" dirty="0"/>
              <a:t>ପ୍ର</a:t>
            </a:r>
            <a:r>
              <a:rPr lang="en-US" dirty="0" smtClean="0"/>
              <a:t>)-……………………………………………………………………………….</a:t>
            </a:r>
            <a:endParaRPr lang="en-IN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FC85B4D-A374-834A-A630-D91286B54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                   </a:t>
            </a:r>
            <a:r>
              <a:rPr lang="or-IN" b="1" u="sng" dirty="0" smtClean="0">
                <a:solidFill>
                  <a:srgbClr val="C00000"/>
                </a:solidFill>
              </a:rPr>
              <a:t>ପ୍ରଶ୍ନ </a:t>
            </a:r>
            <a:r>
              <a:rPr lang="or-IN" b="1" u="sng" dirty="0">
                <a:solidFill>
                  <a:srgbClr val="C00000"/>
                </a:solidFill>
              </a:rPr>
              <a:t>୩</a:t>
            </a:r>
            <a:r>
              <a:rPr lang="or-IN" b="1" u="sng" dirty="0">
                <a:solidFill>
                  <a:srgbClr val="FF0000"/>
                </a:solidFill>
              </a:rPr>
              <a:t> </a:t>
            </a:r>
            <a:r>
              <a:rPr lang="en-US" b="1" u="sng" dirty="0" smtClean="0"/>
              <a:t>-</a:t>
            </a:r>
            <a:r>
              <a:rPr lang="en-IN" b="1" u="sng" dirty="0" smtClean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ଆସ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ପ୍ରଶ୍ନ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ତିଆରି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କରିବା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endParaRPr lang="en-US" b="1" u="sng" dirty="0">
              <a:solidFill>
                <a:srgbClr val="C00000"/>
              </a:solidFill>
            </a:endParaRP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5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72D18B-0523-3342-AF64-5C6FD3A4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         </a:t>
            </a:r>
            <a:r>
              <a:rPr lang="en-IN" dirty="0">
                <a:solidFill>
                  <a:srgbClr val="C00000"/>
                </a:solidFill>
              </a:rPr>
              <a:t> </a:t>
            </a:r>
            <a:r>
              <a:rPr lang="en-IN" dirty="0" err="1">
                <a:solidFill>
                  <a:srgbClr val="C00000"/>
                </a:solidFill>
              </a:rPr>
              <a:t>ଉତ୍ତର</a:t>
            </a:r>
            <a:r>
              <a:rPr lang="en-IN" dirty="0">
                <a:solidFill>
                  <a:srgbClr val="C00000"/>
                </a:solidFill>
              </a:rPr>
              <a:t> </a:t>
            </a:r>
            <a:r>
              <a:rPr lang="en-IN" dirty="0" err="1">
                <a:solidFill>
                  <a:srgbClr val="C00000"/>
                </a:solidFill>
              </a:rPr>
              <a:t>ପାଇଁ</a:t>
            </a:r>
            <a:r>
              <a:rPr lang="en-IN" dirty="0">
                <a:solidFill>
                  <a:srgbClr val="C00000"/>
                </a:solidFill>
              </a:rPr>
              <a:t>  </a:t>
            </a:r>
            <a:r>
              <a:rPr lang="en-IN" dirty="0" err="1">
                <a:solidFill>
                  <a:srgbClr val="C00000"/>
                </a:solidFill>
              </a:rPr>
              <a:t>ପ୍ରଶ୍ନ</a:t>
            </a:r>
            <a:r>
              <a:rPr lang="en-IN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9F0602-8E54-1C4F-8D2C-99C23A1E7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(କ ) </a:t>
            </a:r>
            <a:r>
              <a:rPr lang="en-IN" dirty="0" err="1"/>
              <a:t>କେଉଁ</a:t>
            </a:r>
            <a:r>
              <a:rPr lang="en-IN" dirty="0"/>
              <a:t> </a:t>
            </a:r>
            <a:r>
              <a:rPr lang="en-IN" dirty="0" err="1"/>
              <a:t>ମାନଙ୍କ</a:t>
            </a:r>
            <a:r>
              <a:rPr lang="en-IN" dirty="0"/>
              <a:t> </a:t>
            </a:r>
            <a:r>
              <a:rPr lang="en-IN" dirty="0" err="1"/>
              <a:t>ଚକ୍ଷୁ</a:t>
            </a:r>
            <a:r>
              <a:rPr lang="en-IN" dirty="0"/>
              <a:t> </a:t>
            </a:r>
            <a:r>
              <a:rPr lang="en-IN" dirty="0" err="1"/>
              <a:t>କୁ</a:t>
            </a:r>
            <a:r>
              <a:rPr lang="en-IN" dirty="0"/>
              <a:t> </a:t>
            </a:r>
            <a:r>
              <a:rPr lang="en-IN" dirty="0" err="1"/>
              <a:t>ସେ</a:t>
            </a:r>
            <a:r>
              <a:rPr lang="en-IN" dirty="0"/>
              <a:t> </a:t>
            </a:r>
            <a:r>
              <a:rPr lang="en-IN" dirty="0" err="1"/>
              <a:t>ବସ୍ତ୍ର</a:t>
            </a:r>
            <a:r>
              <a:rPr lang="en-IN" dirty="0"/>
              <a:t> </a:t>
            </a:r>
            <a:r>
              <a:rPr lang="en-IN" dirty="0" err="1"/>
              <a:t>ଆଦୌ</a:t>
            </a:r>
            <a:r>
              <a:rPr lang="en-IN" dirty="0"/>
              <a:t>  </a:t>
            </a:r>
            <a:r>
              <a:rPr lang="en-IN" dirty="0" err="1"/>
              <a:t>ଦେଖାଯିବ</a:t>
            </a:r>
            <a:r>
              <a:rPr lang="en-IN" dirty="0"/>
              <a:t>  </a:t>
            </a:r>
            <a:r>
              <a:rPr lang="en-IN" dirty="0" err="1"/>
              <a:t>ନାହଁ</a:t>
            </a:r>
            <a:r>
              <a:rPr lang="en-IN" dirty="0"/>
              <a:t> ?</a:t>
            </a:r>
          </a:p>
          <a:p>
            <a:endParaRPr lang="en-IN" dirty="0" smtClean="0"/>
          </a:p>
          <a:p>
            <a:r>
              <a:rPr lang="en-IN" dirty="0" smtClean="0"/>
              <a:t>(</a:t>
            </a:r>
            <a:r>
              <a:rPr lang="en-IN" dirty="0"/>
              <a:t>ଖ ) </a:t>
            </a:r>
            <a:r>
              <a:rPr lang="en-IN" dirty="0" err="1"/>
              <a:t>ଶଠ</a:t>
            </a:r>
            <a:r>
              <a:rPr lang="en-IN" dirty="0"/>
              <a:t>  </a:t>
            </a:r>
            <a:r>
              <a:rPr lang="en-IN" dirty="0" err="1"/>
              <a:t>ବ୍ୟକ୍ତି</a:t>
            </a:r>
            <a:r>
              <a:rPr lang="en-IN" dirty="0"/>
              <a:t> </a:t>
            </a:r>
            <a:r>
              <a:rPr lang="en-IN" dirty="0" err="1"/>
              <a:t>ଦୁହେଁ</a:t>
            </a:r>
            <a:r>
              <a:rPr lang="en-IN" dirty="0"/>
              <a:t> </a:t>
            </a:r>
            <a:r>
              <a:rPr lang="en-IN" dirty="0" err="1"/>
              <a:t>ତନ୍ତ</a:t>
            </a:r>
            <a:r>
              <a:rPr lang="en-IN" dirty="0"/>
              <a:t> </a:t>
            </a:r>
            <a:r>
              <a:rPr lang="en-IN" dirty="0" err="1"/>
              <a:t>ପାଖରେ</a:t>
            </a:r>
            <a:r>
              <a:rPr lang="en-IN" dirty="0"/>
              <a:t> </a:t>
            </a:r>
            <a:r>
              <a:rPr lang="en-IN" dirty="0" err="1"/>
              <a:t>ବସି</a:t>
            </a:r>
            <a:r>
              <a:rPr lang="en-IN" dirty="0"/>
              <a:t>  </a:t>
            </a:r>
            <a:r>
              <a:rPr lang="en-IN" dirty="0" err="1"/>
              <a:t>କଣ</a:t>
            </a:r>
            <a:r>
              <a:rPr lang="en-IN" dirty="0"/>
              <a:t>  </a:t>
            </a:r>
            <a:r>
              <a:rPr lang="en-IN" dirty="0" err="1"/>
              <a:t>କଲେ</a:t>
            </a:r>
            <a:r>
              <a:rPr lang="en-IN" dirty="0"/>
              <a:t> ?</a:t>
            </a:r>
          </a:p>
          <a:p>
            <a:endParaRPr lang="en-IN" dirty="0" smtClean="0"/>
          </a:p>
          <a:p>
            <a:r>
              <a:rPr lang="en-IN" dirty="0" smtClean="0"/>
              <a:t>(</a:t>
            </a:r>
            <a:r>
              <a:rPr lang="en-IN" dirty="0"/>
              <a:t>ଗ ) </a:t>
            </a:r>
            <a:r>
              <a:rPr lang="en-IN" dirty="0" err="1"/>
              <a:t>କେଉଁଠିକି</a:t>
            </a:r>
            <a:r>
              <a:rPr lang="en-IN" dirty="0"/>
              <a:t>  </a:t>
            </a:r>
            <a:r>
              <a:rPr lang="en-IN" dirty="0" err="1"/>
              <a:t>ଆସି</a:t>
            </a:r>
            <a:r>
              <a:rPr lang="en-IN" dirty="0"/>
              <a:t> </a:t>
            </a:r>
            <a:r>
              <a:rPr lang="en-IN" dirty="0" err="1"/>
              <a:t>ମନ୍ତ୍ରୀ</a:t>
            </a:r>
            <a:r>
              <a:rPr lang="en-IN" dirty="0"/>
              <a:t> </a:t>
            </a:r>
            <a:r>
              <a:rPr lang="en-IN" dirty="0" err="1"/>
              <a:t>ସେହି</a:t>
            </a:r>
            <a:r>
              <a:rPr lang="en-IN" dirty="0"/>
              <a:t> </a:t>
            </a:r>
            <a:r>
              <a:rPr lang="en-IN" dirty="0" err="1"/>
              <a:t>କଥା</a:t>
            </a:r>
            <a:r>
              <a:rPr lang="en-IN" dirty="0"/>
              <a:t> </a:t>
            </a:r>
            <a:r>
              <a:rPr lang="en-IN" dirty="0" err="1"/>
              <a:t>ବର୍ଣ୍ଣନା</a:t>
            </a:r>
            <a:r>
              <a:rPr lang="en-IN" dirty="0"/>
              <a:t> </a:t>
            </a:r>
            <a:r>
              <a:rPr lang="en-IN" dirty="0" err="1"/>
              <a:t>କଲେ</a:t>
            </a:r>
            <a:r>
              <a:rPr lang="en-IN" dirty="0"/>
              <a:t>  ?</a:t>
            </a:r>
          </a:p>
          <a:p>
            <a:endParaRPr lang="en-IN" dirty="0" smtClean="0"/>
          </a:p>
          <a:p>
            <a:r>
              <a:rPr lang="en-IN" dirty="0" smtClean="0"/>
              <a:t>(</a:t>
            </a:r>
            <a:r>
              <a:rPr lang="en-IN" dirty="0"/>
              <a:t>ଘ )</a:t>
            </a:r>
            <a:r>
              <a:rPr lang="en-IN" dirty="0" err="1"/>
              <a:t>ଲୋକ</a:t>
            </a:r>
            <a:r>
              <a:rPr lang="en-IN" dirty="0"/>
              <a:t> </a:t>
            </a:r>
            <a:r>
              <a:rPr lang="en-IN" dirty="0" err="1"/>
              <a:t>ମାନେ</a:t>
            </a:r>
            <a:r>
              <a:rPr lang="en-IN" dirty="0"/>
              <a:t> </a:t>
            </a:r>
            <a:r>
              <a:rPr lang="en-IN" dirty="0" err="1"/>
              <a:t>କ’ଣ</a:t>
            </a:r>
            <a:r>
              <a:rPr lang="en-IN" dirty="0"/>
              <a:t>  </a:t>
            </a:r>
            <a:r>
              <a:rPr lang="en-IN" dirty="0" err="1"/>
              <a:t>କହିଲେ</a:t>
            </a:r>
            <a:r>
              <a:rPr lang="en-IN" dirty="0"/>
              <a:t>  ?</a:t>
            </a:r>
          </a:p>
          <a:p>
            <a:endParaRPr lang="en-IN" dirty="0" smtClean="0"/>
          </a:p>
          <a:p>
            <a:r>
              <a:rPr lang="en-IN" dirty="0" smtClean="0"/>
              <a:t>(</a:t>
            </a:r>
            <a:r>
              <a:rPr lang="en-IN" dirty="0"/>
              <a:t>ଙ ) </a:t>
            </a:r>
            <a:r>
              <a:rPr lang="en-IN" dirty="0" err="1"/>
              <a:t>ରାଜା</a:t>
            </a:r>
            <a:r>
              <a:rPr lang="en-IN" dirty="0"/>
              <a:t> </a:t>
            </a:r>
            <a:r>
              <a:rPr lang="en-IN" dirty="0" err="1"/>
              <a:t>କେଉଁଥିରେ</a:t>
            </a:r>
            <a:r>
              <a:rPr lang="en-IN" dirty="0"/>
              <a:t>  </a:t>
            </a:r>
            <a:r>
              <a:rPr lang="en-IN" dirty="0" err="1"/>
              <a:t>ମନୋନିବେଶ</a:t>
            </a:r>
            <a:r>
              <a:rPr lang="en-IN" dirty="0"/>
              <a:t>  </a:t>
            </a:r>
            <a:r>
              <a:rPr lang="en-IN" dirty="0" err="1"/>
              <a:t>କଲେ</a:t>
            </a:r>
            <a:r>
              <a:rPr lang="en-IN" dirty="0"/>
              <a:t>  ?</a:t>
            </a:r>
            <a:endParaRPr lang="en-US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80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385FFF-C251-1540-85AC-AB6A66A8B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           </a:t>
            </a:r>
            <a:r>
              <a:rPr lang="or-IN" u="sng" dirty="0">
                <a:solidFill>
                  <a:srgbClr val="FF0000"/>
                </a:solidFill>
              </a:rPr>
              <a:t>ପ୍ରଶ୍ନ ୫ </a:t>
            </a:r>
            <a:r>
              <a:rPr lang="en-US" u="sng" dirty="0" smtClean="0">
                <a:solidFill>
                  <a:srgbClr val="FF0000"/>
                </a:solidFill>
              </a:rPr>
              <a:t>-</a:t>
            </a:r>
            <a:r>
              <a:rPr lang="en-IN" u="sng" dirty="0" smtClean="0">
                <a:solidFill>
                  <a:srgbClr val="FF0000"/>
                </a:solidFill>
              </a:rPr>
              <a:t>  </a:t>
            </a:r>
            <a:r>
              <a:rPr lang="en-IN" u="sng" dirty="0" err="1">
                <a:solidFill>
                  <a:srgbClr val="FF0000"/>
                </a:solidFill>
              </a:rPr>
              <a:t>ନିମ୍ନ</a:t>
            </a:r>
            <a:r>
              <a:rPr lang="en-IN" u="sng" dirty="0">
                <a:solidFill>
                  <a:srgbClr val="FF0000"/>
                </a:solidFill>
              </a:rPr>
              <a:t> </a:t>
            </a:r>
            <a:r>
              <a:rPr lang="en-IN" u="sng" dirty="0" err="1">
                <a:solidFill>
                  <a:srgbClr val="FF0000"/>
                </a:solidFill>
              </a:rPr>
              <a:t>ଶବ୍ଦ</a:t>
            </a:r>
            <a:r>
              <a:rPr lang="en-IN" u="sng" dirty="0">
                <a:solidFill>
                  <a:srgbClr val="FF0000"/>
                </a:solidFill>
              </a:rPr>
              <a:t> </a:t>
            </a:r>
            <a:r>
              <a:rPr lang="en-IN" u="sng" dirty="0" err="1">
                <a:solidFill>
                  <a:srgbClr val="FF0000"/>
                </a:solidFill>
              </a:rPr>
              <a:t>ଗୁଡିକର</a:t>
            </a:r>
            <a:r>
              <a:rPr lang="en-IN" u="sng" dirty="0">
                <a:solidFill>
                  <a:srgbClr val="FF0000"/>
                </a:solidFill>
              </a:rPr>
              <a:t> </a:t>
            </a:r>
            <a:r>
              <a:rPr lang="en-IN" u="sng" dirty="0" err="1">
                <a:solidFill>
                  <a:srgbClr val="FF0000"/>
                </a:solidFill>
              </a:rPr>
              <a:t>ବିପରୀତ</a:t>
            </a:r>
            <a:r>
              <a:rPr lang="en-IN" u="sng" dirty="0">
                <a:solidFill>
                  <a:srgbClr val="FF0000"/>
                </a:solidFill>
              </a:rPr>
              <a:t> </a:t>
            </a:r>
            <a:r>
              <a:rPr lang="en-IN" u="sng" dirty="0" err="1">
                <a:solidFill>
                  <a:srgbClr val="FF0000"/>
                </a:solidFill>
              </a:rPr>
              <a:t>ଲେଖ</a:t>
            </a:r>
            <a:r>
              <a:rPr lang="en-IN" u="sng" dirty="0">
                <a:solidFill>
                  <a:srgbClr val="FF0000"/>
                </a:solidFill>
              </a:rPr>
              <a:t> 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4F2B44-986F-A946-85C5-F36DF9220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ନୂତନ</a:t>
            </a:r>
            <a:r>
              <a:rPr lang="en-IN" dirty="0"/>
              <a:t>     </a:t>
            </a:r>
            <a:r>
              <a:rPr lang="en-IN" dirty="0" smtClean="0"/>
              <a:t>-</a:t>
            </a:r>
            <a:endParaRPr lang="en-IN" dirty="0"/>
          </a:p>
          <a:p>
            <a:r>
              <a:rPr lang="en-IN" dirty="0" err="1"/>
              <a:t>ଅଯୋଗ୍ୟ</a:t>
            </a:r>
            <a:r>
              <a:rPr lang="en-IN" dirty="0"/>
              <a:t>   -  </a:t>
            </a:r>
            <a:endParaRPr lang="en-IN" dirty="0" smtClean="0"/>
          </a:p>
          <a:p>
            <a:r>
              <a:rPr lang="en-IN" dirty="0" err="1" smtClean="0"/>
              <a:t>ସମ୍ପୂର୍ଣ୍ଣ</a:t>
            </a:r>
            <a:r>
              <a:rPr lang="en-IN" dirty="0" smtClean="0"/>
              <a:t>   -</a:t>
            </a:r>
            <a:endParaRPr lang="en-IN" dirty="0"/>
          </a:p>
          <a:p>
            <a:r>
              <a:rPr lang="en-IN" dirty="0" err="1"/>
              <a:t>ଭଲ</a:t>
            </a:r>
            <a:r>
              <a:rPr lang="en-IN" dirty="0"/>
              <a:t>  -        </a:t>
            </a:r>
            <a:endParaRPr lang="en-IN" dirty="0" smtClean="0"/>
          </a:p>
          <a:p>
            <a:r>
              <a:rPr lang="en-IN" dirty="0" err="1" smtClean="0"/>
              <a:t>ସାଧାରଣ</a:t>
            </a:r>
            <a:endParaRPr lang="en-IN" dirty="0"/>
          </a:p>
          <a:p>
            <a:r>
              <a:rPr lang="en-IN" dirty="0" err="1"/>
              <a:t>ପୁରସ୍କାର</a:t>
            </a:r>
            <a:r>
              <a:rPr lang="en-IN" dirty="0"/>
              <a:t> </a:t>
            </a:r>
            <a:r>
              <a:rPr lang="en-IN" dirty="0" smtClean="0"/>
              <a:t>-</a:t>
            </a:r>
            <a:endParaRPr lang="en-US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13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385FFF-C251-1540-85AC-AB6A66A8B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</a:t>
            </a:r>
            <a:r>
              <a:rPr lang="en-IN" b="1" u="sng" dirty="0" err="1" smtClean="0">
                <a:solidFill>
                  <a:srgbClr val="C00000"/>
                </a:solidFill>
              </a:rPr>
              <a:t>ନିମ୍ନ</a:t>
            </a:r>
            <a:r>
              <a:rPr lang="en-IN" b="1" u="sng" dirty="0" smtClean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ଶବ୍ଦ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ଗୁଡିକର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ବିପରୀତ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 smtClean="0">
                <a:solidFill>
                  <a:srgbClr val="C00000"/>
                </a:solidFill>
              </a:rPr>
              <a:t>ଲେଖ</a:t>
            </a:r>
            <a:r>
              <a:rPr lang="en-IN" b="1" u="sng" dirty="0" smtClean="0">
                <a:solidFill>
                  <a:srgbClr val="C00000"/>
                </a:solidFill>
              </a:rPr>
              <a:t> (</a:t>
            </a:r>
            <a:r>
              <a:rPr lang="or-IN" b="1" u="sng" dirty="0">
                <a:solidFill>
                  <a:srgbClr val="C00000"/>
                </a:solidFill>
              </a:rPr>
              <a:t>ଉତ୍ତର </a:t>
            </a:r>
            <a:r>
              <a:rPr lang="en-US" b="1" u="sng" dirty="0" smtClean="0">
                <a:solidFill>
                  <a:srgbClr val="C00000"/>
                </a:solidFill>
              </a:rPr>
              <a:t>)</a:t>
            </a:r>
            <a:r>
              <a:rPr lang="en-IN" b="1" u="sng" dirty="0" smtClean="0">
                <a:solidFill>
                  <a:srgbClr val="C00000"/>
                </a:solidFill>
              </a:rPr>
              <a:t> </a:t>
            </a:r>
            <a:endParaRPr lang="en-US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4F2B44-986F-A946-85C5-F36DF9220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ନୂତନ</a:t>
            </a:r>
            <a:r>
              <a:rPr lang="en-IN" dirty="0"/>
              <a:t>     </a:t>
            </a:r>
            <a:r>
              <a:rPr lang="en-IN" dirty="0" smtClean="0"/>
              <a:t>	-   	 </a:t>
            </a:r>
            <a:r>
              <a:rPr lang="en-IN" dirty="0" err="1"/>
              <a:t>ପୁରାତନ</a:t>
            </a:r>
            <a:r>
              <a:rPr lang="en-IN" dirty="0"/>
              <a:t> </a:t>
            </a:r>
          </a:p>
          <a:p>
            <a:r>
              <a:rPr lang="en-IN" dirty="0" err="1"/>
              <a:t>ଅଯୋଗ୍ୟ</a:t>
            </a:r>
            <a:r>
              <a:rPr lang="en-IN" dirty="0"/>
              <a:t>   </a:t>
            </a:r>
            <a:r>
              <a:rPr lang="en-IN" dirty="0" smtClean="0"/>
              <a:t>	- 	 </a:t>
            </a:r>
            <a:r>
              <a:rPr lang="en-IN" dirty="0" err="1"/>
              <a:t>ଯୋଗ୍ୟ</a:t>
            </a:r>
            <a:r>
              <a:rPr lang="en-IN" dirty="0"/>
              <a:t> </a:t>
            </a:r>
          </a:p>
          <a:p>
            <a:r>
              <a:rPr lang="en-IN" dirty="0" err="1"/>
              <a:t>ସମ୍ପୂର୍ଣ୍ଣ</a:t>
            </a:r>
            <a:r>
              <a:rPr lang="en-IN" dirty="0"/>
              <a:t>   </a:t>
            </a:r>
            <a:r>
              <a:rPr lang="en-IN" dirty="0" smtClean="0"/>
              <a:t>	-  	</a:t>
            </a:r>
            <a:r>
              <a:rPr lang="en-IN" dirty="0" err="1" smtClean="0"/>
              <a:t>ଅସମ୍ପୂର୍ଣ୍ଣ</a:t>
            </a:r>
            <a:r>
              <a:rPr lang="en-IN" dirty="0" smtClean="0"/>
              <a:t> </a:t>
            </a:r>
            <a:endParaRPr lang="en-IN" dirty="0"/>
          </a:p>
          <a:p>
            <a:r>
              <a:rPr lang="en-IN" dirty="0" err="1"/>
              <a:t>ଭଲ</a:t>
            </a:r>
            <a:r>
              <a:rPr lang="en-IN" dirty="0"/>
              <a:t> </a:t>
            </a:r>
            <a:r>
              <a:rPr lang="en-IN" dirty="0" smtClean="0"/>
              <a:t>		 </a:t>
            </a:r>
            <a:r>
              <a:rPr lang="en-IN" dirty="0"/>
              <a:t>-        </a:t>
            </a:r>
            <a:r>
              <a:rPr lang="en-IN" dirty="0" smtClean="0"/>
              <a:t>	</a:t>
            </a:r>
            <a:r>
              <a:rPr lang="en-IN" dirty="0" err="1" smtClean="0"/>
              <a:t>ମନ୍ଦ</a:t>
            </a:r>
            <a:r>
              <a:rPr lang="en-IN" dirty="0" smtClean="0"/>
              <a:t> </a:t>
            </a:r>
            <a:endParaRPr lang="en-IN" dirty="0"/>
          </a:p>
          <a:p>
            <a:r>
              <a:rPr lang="en-IN" dirty="0" err="1"/>
              <a:t>ସାଧାରଣ</a:t>
            </a:r>
            <a:r>
              <a:rPr lang="en-IN" dirty="0"/>
              <a:t> </a:t>
            </a:r>
            <a:r>
              <a:rPr lang="en-IN" dirty="0" smtClean="0"/>
              <a:t>	 </a:t>
            </a:r>
            <a:r>
              <a:rPr lang="en-IN" dirty="0"/>
              <a:t>-   </a:t>
            </a:r>
            <a:r>
              <a:rPr lang="en-IN" dirty="0" smtClean="0"/>
              <a:t>	</a:t>
            </a:r>
            <a:r>
              <a:rPr lang="en-IN" dirty="0" err="1" smtClean="0"/>
              <a:t>ଅସାଧାରଣ</a:t>
            </a:r>
            <a:r>
              <a:rPr lang="en-IN" dirty="0" smtClean="0"/>
              <a:t> </a:t>
            </a:r>
            <a:endParaRPr lang="en-IN" dirty="0"/>
          </a:p>
          <a:p>
            <a:r>
              <a:rPr lang="en-IN" dirty="0" err="1"/>
              <a:t>ପୁରସ୍କାର</a:t>
            </a:r>
            <a:r>
              <a:rPr lang="en-IN" dirty="0"/>
              <a:t> </a:t>
            </a:r>
            <a:r>
              <a:rPr lang="en-IN" dirty="0" smtClean="0"/>
              <a:t>	-      	</a:t>
            </a:r>
            <a:r>
              <a:rPr lang="en-IN" dirty="0" err="1" smtClean="0"/>
              <a:t>ତିରସ୍କାର</a:t>
            </a:r>
            <a:r>
              <a:rPr lang="en-IN" dirty="0" smtClean="0"/>
              <a:t> </a:t>
            </a:r>
            <a:endParaRPr lang="en-US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69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3BCCA6-8D50-4B4B-9384-DDD262F6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u="sng" dirty="0" err="1">
                <a:solidFill>
                  <a:srgbClr val="C00000"/>
                </a:solidFill>
              </a:rPr>
              <a:t>ପ୍ରଶ୍ନ</a:t>
            </a:r>
            <a:r>
              <a:rPr lang="en-IN" b="1" u="sng" dirty="0">
                <a:solidFill>
                  <a:srgbClr val="C00000"/>
                </a:solidFill>
              </a:rPr>
              <a:t> -୧0 - </a:t>
            </a:r>
            <a:r>
              <a:rPr lang="en-IN" b="1" u="sng" dirty="0" err="1">
                <a:solidFill>
                  <a:srgbClr val="C00000"/>
                </a:solidFill>
              </a:rPr>
              <a:t>ଆସ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ପଦ</a:t>
            </a:r>
            <a:r>
              <a:rPr lang="en-IN" b="1" u="sng" dirty="0">
                <a:solidFill>
                  <a:srgbClr val="C00000"/>
                </a:solidFill>
              </a:rPr>
              <a:t>  </a:t>
            </a:r>
            <a:r>
              <a:rPr lang="en-IN" b="1" u="sng" dirty="0" err="1">
                <a:solidFill>
                  <a:srgbClr val="C00000"/>
                </a:solidFill>
              </a:rPr>
              <a:t>ବ୍ୟବହାର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କରି</a:t>
            </a:r>
            <a:r>
              <a:rPr lang="en-IN" b="1" u="sng" dirty="0">
                <a:solidFill>
                  <a:srgbClr val="C00000"/>
                </a:solidFill>
              </a:rPr>
              <a:t>  </a:t>
            </a:r>
            <a:r>
              <a:rPr lang="en-IN" b="1" u="sng" dirty="0" err="1">
                <a:solidFill>
                  <a:srgbClr val="C00000"/>
                </a:solidFill>
              </a:rPr>
              <a:t>ବାକ୍ୟ</a:t>
            </a:r>
            <a:r>
              <a:rPr lang="en-IN" b="1" u="sng" dirty="0">
                <a:solidFill>
                  <a:srgbClr val="C00000"/>
                </a:solidFill>
              </a:rPr>
              <a:t> </a:t>
            </a:r>
            <a:r>
              <a:rPr lang="en-IN" b="1" u="sng" dirty="0" err="1">
                <a:solidFill>
                  <a:srgbClr val="C00000"/>
                </a:solidFill>
              </a:rPr>
              <a:t>ଗଢିବା</a:t>
            </a:r>
            <a:r>
              <a:rPr lang="en-IN" b="1" u="sng" dirty="0"/>
              <a:t> (</a:t>
            </a:r>
            <a:r>
              <a:rPr lang="en-IN" b="1" u="sng" dirty="0" err="1">
                <a:solidFill>
                  <a:srgbClr val="C00000"/>
                </a:solidFill>
              </a:rPr>
              <a:t>ଆଲୋଚନା</a:t>
            </a:r>
            <a:r>
              <a:rPr lang="en-IN" b="1" u="sng" dirty="0"/>
              <a:t> )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91CE34-C183-8C42-AA0D-B6DF1B90C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/>
              <a:t>ଯେମିତି</a:t>
            </a:r>
            <a:r>
              <a:rPr lang="en-IN" dirty="0"/>
              <a:t>...... </a:t>
            </a:r>
            <a:r>
              <a:rPr lang="en-IN" dirty="0" err="1"/>
              <a:t>ସେମିତି</a:t>
            </a:r>
            <a:r>
              <a:rPr lang="en-IN" dirty="0"/>
              <a:t> </a:t>
            </a:r>
            <a:r>
              <a:rPr lang="en-IN" dirty="0" smtClean="0"/>
              <a:t>–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or-IN" b="1" u="sng" dirty="0" smtClean="0"/>
              <a:t>ଉଦାହରଣ</a:t>
            </a:r>
            <a:r>
              <a:rPr lang="en-US" b="1" u="sng" dirty="0" smtClean="0"/>
              <a:t> :-</a:t>
            </a:r>
            <a:r>
              <a:rPr lang="or-IN" dirty="0" smtClean="0"/>
              <a:t> </a:t>
            </a:r>
            <a:r>
              <a:rPr lang="en-IN" dirty="0" err="1" smtClean="0"/>
              <a:t>ତୁମେ</a:t>
            </a:r>
            <a:r>
              <a:rPr lang="en-IN" dirty="0" smtClean="0"/>
              <a:t> </a:t>
            </a:r>
            <a:r>
              <a:rPr lang="en-IN" b="1" dirty="0" err="1"/>
              <a:t>ଯେମିତି</a:t>
            </a:r>
            <a:r>
              <a:rPr lang="en-IN" dirty="0"/>
              <a:t> </a:t>
            </a:r>
            <a:r>
              <a:rPr lang="en-IN" dirty="0" err="1"/>
              <a:t>କରିବ</a:t>
            </a:r>
            <a:r>
              <a:rPr lang="en-IN" dirty="0"/>
              <a:t>  </a:t>
            </a:r>
            <a:r>
              <a:rPr lang="en-IN" b="1" dirty="0" err="1"/>
              <a:t>ସେମିତି</a:t>
            </a:r>
            <a:r>
              <a:rPr lang="en-IN" dirty="0"/>
              <a:t> </a:t>
            </a:r>
            <a:r>
              <a:rPr lang="en-IN" dirty="0" err="1"/>
              <a:t>ଫଳ</a:t>
            </a:r>
            <a:r>
              <a:rPr lang="en-IN" dirty="0"/>
              <a:t>  </a:t>
            </a:r>
            <a:r>
              <a:rPr lang="en-IN" dirty="0" err="1"/>
              <a:t>ପାଇବ</a:t>
            </a:r>
            <a:r>
              <a:rPr lang="en-IN" dirty="0"/>
              <a:t> </a:t>
            </a:r>
          </a:p>
          <a:p>
            <a:pPr>
              <a:lnSpc>
                <a:spcPct val="150000"/>
              </a:lnSpc>
            </a:pPr>
            <a:r>
              <a:rPr lang="en-IN" dirty="0" err="1"/>
              <a:t>ଯେତିକି</a:t>
            </a:r>
            <a:r>
              <a:rPr lang="en-IN" dirty="0"/>
              <a:t>.... </a:t>
            </a:r>
            <a:r>
              <a:rPr lang="en-IN" dirty="0" err="1"/>
              <a:t>ସେତିକି</a:t>
            </a:r>
            <a:r>
              <a:rPr lang="en-IN" dirty="0"/>
              <a:t>  --  </a:t>
            </a:r>
            <a:r>
              <a:rPr lang="en-IN" dirty="0" smtClean="0"/>
              <a:t>---------------------------------------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 err="1"/>
              <a:t>ଯେତେବେଳେ</a:t>
            </a:r>
            <a:r>
              <a:rPr lang="en-IN" dirty="0"/>
              <a:t>... </a:t>
            </a:r>
            <a:r>
              <a:rPr lang="en-IN" dirty="0" err="1"/>
              <a:t>ସେତେବେଳେ</a:t>
            </a:r>
            <a:r>
              <a:rPr lang="en-IN" dirty="0"/>
              <a:t> </a:t>
            </a:r>
            <a:r>
              <a:rPr lang="en-IN" dirty="0" smtClean="0"/>
              <a:t>-------------------------------</a:t>
            </a:r>
            <a:endParaRPr lang="en-IN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7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99800" y="5752367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672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447802" y="2959101"/>
            <a:ext cx="8724900" cy="1892299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30401" y="738256"/>
            <a:ext cx="7476432" cy="1725544"/>
          </a:xfrm>
          <a:prstGeom prst="ellipse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2702" y="3475125"/>
            <a:ext cx="93531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r>
              <a:rPr lang="en-IN" sz="2800" dirty="0" err="1"/>
              <a:t>ଗପଟିକୁ</a:t>
            </a:r>
            <a:r>
              <a:rPr lang="en-IN" sz="2800" dirty="0"/>
              <a:t>  </a:t>
            </a:r>
            <a:r>
              <a:rPr lang="en-IN" sz="2800" dirty="0" err="1"/>
              <a:t>ପଢି</a:t>
            </a:r>
            <a:r>
              <a:rPr lang="en-IN" sz="2800" dirty="0"/>
              <a:t>  </a:t>
            </a:r>
            <a:r>
              <a:rPr lang="en-IN" sz="2800" dirty="0" err="1"/>
              <a:t>କଣ</a:t>
            </a:r>
            <a:r>
              <a:rPr lang="en-IN" sz="2800" dirty="0"/>
              <a:t>  </a:t>
            </a:r>
            <a:r>
              <a:rPr lang="en-IN" sz="2800" dirty="0" err="1"/>
              <a:t>ବୁଝିଲେ</a:t>
            </a:r>
            <a:r>
              <a:rPr lang="en-IN" sz="2800" dirty="0"/>
              <a:t>  </a:t>
            </a:r>
            <a:r>
              <a:rPr lang="en-IN" sz="2800" dirty="0" err="1"/>
              <a:t>ତାହାର</a:t>
            </a:r>
            <a:r>
              <a:rPr lang="en-IN" sz="2800" dirty="0"/>
              <a:t> </a:t>
            </a:r>
            <a:r>
              <a:rPr lang="en-IN" sz="2800" dirty="0" err="1"/>
              <a:t>ମୂଲ୍ୟାୟନ</a:t>
            </a:r>
            <a:r>
              <a:rPr lang="en-IN" sz="2800" dirty="0"/>
              <a:t> </a:t>
            </a:r>
            <a:r>
              <a:rPr lang="en-IN" sz="2800" dirty="0" err="1"/>
              <a:t>କରିବା</a:t>
            </a:r>
            <a:r>
              <a:rPr lang="en-IN" sz="2800" dirty="0"/>
              <a:t> </a:t>
            </a:r>
          </a:p>
          <a:p>
            <a:pPr algn="ctr"/>
            <a:endParaRPr lang="en-US" sz="28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45880" y="5762024"/>
            <a:ext cx="1646121" cy="1095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75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181398"/>
            <a:ext cx="9550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737811" y="4516463"/>
            <a:ext cx="10778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err="1"/>
              <a:t>ଆଲୋଚନା</a:t>
            </a:r>
            <a:r>
              <a:rPr lang="en-IN" sz="2800" dirty="0"/>
              <a:t> </a:t>
            </a:r>
            <a:r>
              <a:rPr lang="en-IN" sz="2800" dirty="0" err="1"/>
              <a:t>କରାଯାଇଥିବା</a:t>
            </a:r>
            <a:r>
              <a:rPr lang="en-IN" sz="2800" dirty="0"/>
              <a:t> </a:t>
            </a:r>
            <a:r>
              <a:rPr lang="en-IN" sz="2800" dirty="0" err="1"/>
              <a:t>ପ୍ରଶ୍ନ</a:t>
            </a:r>
            <a:r>
              <a:rPr lang="en-IN" sz="2800" dirty="0"/>
              <a:t>  ୧0 </a:t>
            </a:r>
            <a:r>
              <a:rPr lang="en-IN" sz="2800" dirty="0" err="1"/>
              <a:t>କୁ</a:t>
            </a:r>
            <a:r>
              <a:rPr lang="en-IN" sz="2800" dirty="0"/>
              <a:t> </a:t>
            </a:r>
            <a:r>
              <a:rPr lang="en-IN" sz="2800" dirty="0" err="1"/>
              <a:t>ଖାତାରେ</a:t>
            </a:r>
            <a:r>
              <a:rPr lang="en-IN" sz="2800" dirty="0"/>
              <a:t> </a:t>
            </a:r>
            <a:r>
              <a:rPr lang="en-IN" sz="2800" dirty="0" err="1"/>
              <a:t>ଲେଖ</a:t>
            </a:r>
            <a:r>
              <a:rPr lang="en-IN" sz="2800" dirty="0"/>
              <a:t>   l</a:t>
            </a:r>
            <a:endParaRPr lang="en-IN" sz="2800" dirty="0"/>
          </a:p>
        </p:txBody>
      </p:sp>
      <p:sp>
        <p:nvSpPr>
          <p:cNvPr id="2" name="Rectangle 1"/>
          <p:cNvSpPr/>
          <p:nvPr/>
        </p:nvSpPr>
        <p:spPr>
          <a:xfrm>
            <a:off x="1016000" y="1065437"/>
            <a:ext cx="738864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0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249</Words>
  <Application>Microsoft Office PowerPoint</Application>
  <PresentationFormat>Custom</PresentationFormat>
  <Paragraphs>63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                   ପ୍ରଶ୍ନ ୩ - ଆସ ପ୍ରଶ୍ନ ତିଆରି କରିବା </vt:lpstr>
      <vt:lpstr>                           ଉତ୍ତର ପାଇଁ  ପ୍ରଶ୍ନ </vt:lpstr>
      <vt:lpstr>           ପ୍ରଶ୍ନ ୫ -  ନିମ୍ନ ଶବ୍ଦ ଗୁଡିକର ବିପରୀତ ଲେଖ </vt:lpstr>
      <vt:lpstr>           ନିମ୍ନ ଶବ୍ଦ ଗୁଡିକର ବିପରୀତ ଲେଖ (ଉତ୍ତର ) </vt:lpstr>
      <vt:lpstr>ପ୍ରଶ୍ନ -୧0 - ଆସ ପଦ  ବ୍ୟବହାର କରି  ବାକ୍ୟ ଗଢିବା (ଆଲୋଚନା 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10</cp:revision>
  <dcterms:created xsi:type="dcterms:W3CDTF">2021-07-05T16:04:27Z</dcterms:created>
  <dcterms:modified xsi:type="dcterms:W3CDTF">2021-07-12T15:19:13Z</dcterms:modified>
</cp:coreProperties>
</file>