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2" r:id="rId3"/>
    <p:sldId id="263" r:id="rId4"/>
    <p:sldId id="269" r:id="rId5"/>
    <p:sldId id="259" r:id="rId6"/>
    <p:sldId id="272" r:id="rId7"/>
    <p:sldId id="257" r:id="rId8"/>
    <p:sldId id="271" r:id="rId9"/>
    <p:sldId id="258" r:id="rId10"/>
    <p:sldId id="273" r:id="rId11"/>
    <p:sldId id="270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>
        <p:scale>
          <a:sx n="76" d="100"/>
          <a:sy n="76" d="100"/>
        </p:scale>
        <p:origin x="-53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D254-5B18-4710-8747-1ADDC0C705A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2E6DF-BE16-439E-ACDB-626C71C9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64519-1769-E041-914C-57BD47293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0DA8A8-EDDF-EC42-9825-1365D527F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E948F-8B2E-4840-80AA-AF937DA1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F915A-22E3-1746-84D1-EA4A3C89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B872E1-4A84-9743-A765-8C0AF202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0621F-5C5C-8841-A2F2-251B8A3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F7ED05-3B1C-0E4F-B6A7-5E5E50C4B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F8299-867E-734C-ADE2-AED4A625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565842-E4C8-AE47-A7C3-DBBACC42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88A52D-1BA6-E546-84B5-CBFA976E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9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79E832-A574-5A44-81B6-494B49B05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F4A52C-8BE7-6F4A-8572-D0EBF121F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EA47EC-1EEB-4C4A-8219-7D669E63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D2989-14FD-7144-8CC1-10448367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D37F14-43C9-4741-AAAC-8B76C0CB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2CAB0-E37C-F244-AB18-12147C9C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716E1-0854-E347-92D5-A56E2521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C6722D-C79C-E243-BA1E-4CD5E282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B9E25-43D3-E04A-A6F4-88528EB8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CCE90-6E1E-034A-92CD-30905BBD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56208-D92A-8644-84FC-9F67D01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3D3776-B10A-E246-AC1C-84FDC2C99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098BA4-235B-4B4C-B9EF-13C94229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4399AC-D446-F341-908F-6B4944C0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8B91B2-D5D8-3147-BFAA-A755EB00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9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26954-6CAB-BD49-8CE2-72C41E4C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E2C176-0513-7A45-A2F7-899F2449F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DBCCF7-909F-F546-A8F0-317586FC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3D2E12-07E4-6E47-B38E-FA351AF9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1B294-651E-6B44-95F9-05688798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91CE75-FD62-CA45-90D7-C75CCC0F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07983-5EB4-F848-88C4-7BA513CF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5F3FF0-10EB-D54E-A0E4-979B6BE3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70297A-BB55-FD4C-B819-9DD89F3C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8D761D-7A38-7C4D-B1AC-3B9BF5708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918D04-7E05-2D44-801A-B5F3F8403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59644B-62A1-2C45-8E21-6DA7A4B1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90EEF0-5A6E-F34C-8FBB-2E37C2ED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DE5095-29A7-9542-9A53-F3CFE425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2D862-C02C-5348-A9C8-1F2F9E46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ABE012-F64A-534D-A012-8DA30DB4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EA01C4-2405-2247-9740-C060263C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0E8B90-5FE4-594F-AE5C-0AC98202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59155B-B0A5-0943-A17A-5590C916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D48596-985F-FB4D-B324-0697E013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475ABF-0372-4743-ADB5-BD15F2A0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BCF26-BB23-914E-9933-A817752D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D8E813-1061-7649-BF60-395C7BF2B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2BC2D4-6CF3-A541-9A5A-67E8E15B9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ADFA62-4DB5-D045-8B32-3BC69821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25EC53-443D-3447-8F99-59CA3E15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52FB55-CCB6-6742-907B-1B4F5B58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9EA61-FE5B-824E-927D-6D934043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D4B520-CAE8-B94A-8D18-6405D6831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2E322E-DD55-374A-AE10-A5F29656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D25491-EA25-3443-A839-EEA2C171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F5108C-FC5D-A143-827A-BF1577C6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44D07F-8B0B-B94B-805E-2AFC070E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C99B2B-AA11-9D43-8B4E-C6AE1CF7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452DBA-62E8-7841-A896-1CBF6CB22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9E5C18-97FF-884F-B327-6D495423A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200C-CB31-BB47-BEC9-F797321140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54A624-86A2-044B-BC39-AAFF7E6C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166CF-6E9E-C249-A19D-A5672916E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38F3-42F4-814D-8B9F-0C9CA3DE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12192000" cy="182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9868" y="140934"/>
            <a:ext cx="1560633" cy="156063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08188" y="1611042"/>
            <a:ext cx="11684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39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11201" y="2628828"/>
            <a:ext cx="10608983" cy="23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SESSION </a:t>
            </a:r>
            <a:r>
              <a:rPr lang="en-US" b="1" dirty="0"/>
              <a:t>:		</a:t>
            </a:r>
            <a:r>
              <a:rPr lang="or-IN" b="1" dirty="0"/>
              <a:t>୦୯ </a:t>
            </a:r>
            <a:r>
              <a:rPr lang="en-US" b="1" dirty="0"/>
              <a:t>		</a:t>
            </a:r>
          </a:p>
          <a:p>
            <a:pPr>
              <a:lnSpc>
                <a:spcPct val="150000"/>
              </a:lnSpc>
            </a:pPr>
            <a:r>
              <a:rPr lang="en-IN" b="1" dirty="0"/>
              <a:t>CLASS :		IV</a:t>
            </a:r>
            <a:endParaRPr lang="en" b="1" dirty="0"/>
          </a:p>
          <a:p>
            <a:pPr lvl="0">
              <a:lnSpc>
                <a:spcPct val="150000"/>
              </a:lnSpc>
            </a:pPr>
            <a:r>
              <a:rPr lang="en" b="1" dirty="0"/>
              <a:t>SUBJECT : 	</a:t>
            </a:r>
            <a:r>
              <a:rPr lang="or-IN" b="1" dirty="0"/>
              <a:t>ପାଠ </a:t>
            </a:r>
            <a:r>
              <a:rPr lang="en-IN" b="1" dirty="0"/>
              <a:t>୩ </a:t>
            </a:r>
            <a:r>
              <a:rPr lang="or-IN" b="1" dirty="0"/>
              <a:t> </a:t>
            </a:r>
            <a:endParaRPr b="1" dirty="0"/>
          </a:p>
          <a:p>
            <a:pPr>
              <a:lnSpc>
                <a:spcPct val="150000"/>
              </a:lnSpc>
            </a:pPr>
            <a:r>
              <a:rPr lang="en" b="1" dirty="0"/>
              <a:t>CHAPTER NAME :	</a:t>
            </a:r>
            <a:r>
              <a:rPr lang="en-IN" b="1" dirty="0" err="1"/>
              <a:t>ରାଜାଙ୍କ</a:t>
            </a:r>
            <a:r>
              <a:rPr lang="en-IN" b="1" dirty="0"/>
              <a:t> </a:t>
            </a:r>
            <a:r>
              <a:rPr lang="en-IN" b="1" dirty="0" err="1"/>
              <a:t>ନୂତନ</a:t>
            </a:r>
            <a:r>
              <a:rPr lang="en-IN" b="1" dirty="0"/>
              <a:t> </a:t>
            </a:r>
            <a:r>
              <a:rPr lang="en-IN" b="1" dirty="0" err="1"/>
              <a:t>ପରିଛଦ</a:t>
            </a:r>
            <a:r>
              <a:rPr lang="en-IN" b="1" dirty="0"/>
              <a:t> </a:t>
            </a:r>
            <a:endParaRPr lang="en-GB" b="1" dirty="0"/>
          </a:p>
          <a:p>
            <a:pPr lvl="0">
              <a:lnSpc>
                <a:spcPct val="150000"/>
              </a:lnSpc>
            </a:pPr>
            <a:r>
              <a:rPr lang="en" b="1" dirty="0" smtClean="0"/>
              <a:t>SUBTOPIC </a:t>
            </a:r>
            <a:r>
              <a:rPr lang="en" b="1" dirty="0"/>
              <a:t>:	</a:t>
            </a:r>
            <a:r>
              <a:rPr lang="en-IN" b="1" dirty="0" err="1" smtClean="0"/>
              <a:t>ବିଷୟଵସ୍ତୁ</a:t>
            </a:r>
            <a:r>
              <a:rPr lang="en-IN" b="1" dirty="0" smtClean="0"/>
              <a:t> </a:t>
            </a:r>
            <a:r>
              <a:rPr lang="en-IN" b="1" dirty="0" err="1"/>
              <a:t>ବ୍ୟାଖ୍ୟା</a:t>
            </a:r>
            <a:r>
              <a:rPr lang="en-IN" b="1" dirty="0"/>
              <a:t> ଓ </a:t>
            </a:r>
            <a:r>
              <a:rPr lang="en-IN" b="1" dirty="0" err="1"/>
              <a:t>କଠିନ</a:t>
            </a:r>
            <a:r>
              <a:rPr lang="en-IN" b="1" dirty="0"/>
              <a:t>  </a:t>
            </a:r>
            <a:r>
              <a:rPr lang="en-IN" b="1" dirty="0" err="1"/>
              <a:t>ଶବ୍ଦ</a:t>
            </a:r>
            <a:r>
              <a:rPr lang="en-IN" b="1" dirty="0"/>
              <a:t>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417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-1766"/>
            <a:ext cx="10308771" cy="68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8" y="5474537"/>
            <a:ext cx="1646121" cy="1309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7811" y="4038600"/>
            <a:ext cx="10778488" cy="183126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or-IN" sz="3700" dirty="0" smtClean="0"/>
              <a:t> </a:t>
            </a:r>
            <a:endParaRPr lang="or-IN" sz="3700" dirty="0"/>
          </a:p>
          <a:p>
            <a:r>
              <a:rPr lang="or-IN" sz="3700" dirty="0"/>
              <a:t>ଆନନ୍ଦ ରୁ ଯେପରି ଆନନ୍ଦିତ, ସେହିପରି </a:t>
            </a:r>
            <a:r>
              <a:rPr lang="or-IN" sz="3700" dirty="0" smtClean="0"/>
              <a:t>ବହିରେ </a:t>
            </a:r>
            <a:r>
              <a:rPr lang="or-IN" sz="3700" dirty="0"/>
              <a:t>ଦିଆଯାଇଥିବା ଶବ୍ଦ ଗୁଡିକ କଣ ହେବ ଖାତା ରେ ଲେଖ</a:t>
            </a:r>
            <a:endParaRPr lang="en-US" sz="3700" dirty="0"/>
          </a:p>
        </p:txBody>
      </p:sp>
      <p:sp>
        <p:nvSpPr>
          <p:cNvPr id="2" name="Rectangle 1"/>
          <p:cNvSpPr/>
          <p:nvPr/>
        </p:nvSpPr>
        <p:spPr>
          <a:xfrm>
            <a:off x="1924282" y="1065437"/>
            <a:ext cx="7388645" cy="1231107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or-IN" sz="7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ଗୃହ</a:t>
            </a:r>
            <a:r>
              <a:rPr lang="en-US" sz="7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or-IN" sz="7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କର୍ମ</a:t>
            </a:r>
            <a:r>
              <a:rPr lang="or-I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2659" y="3223816"/>
            <a:ext cx="3471457" cy="95410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or-IN" sz="5300" b="1" dirty="0">
                <a:solidFill>
                  <a:srgbClr val="C00000"/>
                </a:solidFill>
              </a:rPr>
              <a:t>ବହି </a:t>
            </a:r>
            <a:r>
              <a:rPr lang="or-IN" sz="5300" b="1" dirty="0" smtClean="0">
                <a:solidFill>
                  <a:srgbClr val="C00000"/>
                </a:solidFill>
              </a:rPr>
              <a:t>ପ୍ରଶ୍ନ</a:t>
            </a:r>
            <a:r>
              <a:rPr lang="en-US" sz="5300" b="1" dirty="0" smtClean="0">
                <a:solidFill>
                  <a:srgbClr val="C00000"/>
                </a:solidFill>
              </a:rPr>
              <a:t> </a:t>
            </a:r>
            <a:r>
              <a:rPr lang="or-IN" sz="5400" b="1" dirty="0">
                <a:solidFill>
                  <a:srgbClr val="FF0000"/>
                </a:solidFill>
              </a:rPr>
              <a:t>୯</a:t>
            </a:r>
            <a:r>
              <a:rPr lang="or-IN" sz="5300" b="1" dirty="0" smtClean="0">
                <a:solidFill>
                  <a:srgbClr val="C00000"/>
                </a:solidFill>
              </a:rPr>
              <a:t>  </a:t>
            </a:r>
            <a:r>
              <a:rPr lang="or-IN" dirty="0"/>
              <a:t>-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4038600" cy="42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1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192701" y="2941986"/>
            <a:ext cx="9493228" cy="1444487"/>
          </a:xfrm>
          <a:prstGeom prst="flowChartPunchedTape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39008" y="649356"/>
            <a:ext cx="7719392" cy="119269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or-I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ଅଧ୍ୟୟନରୁ ଲବ୍ଧ ଜ୍ଞାନର ଫଳାଫଳ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2701" y="3475125"/>
            <a:ext cx="9353177" cy="5334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or-IN" sz="2700" b="1" i="1" dirty="0">
                <a:solidFill>
                  <a:srgbClr val="002060"/>
                </a:solidFill>
              </a:rPr>
              <a:t>ସତ କେବେ ବି ଲୁଚି ରହେନା </a:t>
            </a:r>
            <a:r>
              <a:rPr lang="or-IN" sz="2700" i="1" dirty="0">
                <a:solidFill>
                  <a:srgbClr val="002060"/>
                </a:solidFill>
              </a:rPr>
              <a:t> </a:t>
            </a:r>
            <a:endParaRPr lang="en-US" sz="2700" i="1" dirty="0">
              <a:solidFill>
                <a:srgbClr val="00206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5878" y="5762024"/>
            <a:ext cx="1646121" cy="1095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2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09391" y="0"/>
            <a:ext cx="4770783" cy="1046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11897" y="92765"/>
            <a:ext cx="7209183" cy="954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/>
          <p:nvPr/>
        </p:nvSpPr>
        <p:spPr>
          <a:xfrm>
            <a:off x="0" y="1078366"/>
            <a:ext cx="12192000" cy="6589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t" anchorCtr="0">
            <a:noAutofit/>
          </a:bodyPr>
          <a:lstStyle/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4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4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4300" b="1" dirty="0">
                <a:solidFill>
                  <a:srgbClr val="0070C0"/>
                </a:solidFill>
                <a:latin typeface="Bradley Hand ITC" panose="03070402050302030203" pitchFamily="66" charset="0"/>
                <a:ea typeface="Calibri"/>
                <a:cs typeface="Calibri"/>
                <a:sym typeface="Calibri"/>
              </a:rPr>
              <a:t>କୌଣସି ଜିନିଷ ଉପରେ ଅତ୍ୟଧିକ ରୁଚି ରଖିବା ଅନୁଚିତ</a:t>
            </a:r>
            <a:endParaRPr lang="en-US" sz="43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43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43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43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4300" b="1" dirty="0">
                <a:solidFill>
                  <a:schemeClr val="tx1"/>
                </a:solidFill>
                <a:latin typeface="Bradley Hand ITC" panose="03070402050302030203" pitchFamily="66" charset="0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5480" y="5137567"/>
            <a:ext cx="1646121" cy="16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" y="8260"/>
            <a:ext cx="12181599" cy="10469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t" anchorCtr="0">
            <a:noAutofit/>
          </a:bodyPr>
          <a:lstStyle/>
          <a:p>
            <a:pPr lvl="0" algn="ctr">
              <a:buSzPts val="2200"/>
            </a:pPr>
            <a:r>
              <a:rPr lang="or-IN" sz="4800" b="1" u="sng" dirty="0">
                <a:solidFill>
                  <a:schemeClr val="bg1"/>
                </a:solidFill>
              </a:rPr>
              <a:t>ଶୈକ୍ଷିକ ଉଦ୍ଦେଶ୍ୟ </a:t>
            </a:r>
            <a:endParaRPr sz="4300" b="1" u="sng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1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0AA86-0DD4-DF47-9C58-76C1E4BD6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461" y="-3834739"/>
            <a:ext cx="7711538" cy="2869870"/>
          </a:xfrm>
        </p:spPr>
        <p:txBody>
          <a:bodyPr/>
          <a:lstStyle/>
          <a:p>
            <a:r>
              <a:rPr lang="en-IN"/>
              <a:t>ରାଜାଙ୍କ ନୂତନ ପରିଚ୍ଛଦ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E88385-D03F-B94B-8DCB-264052A3B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33" y="408214"/>
            <a:ext cx="11850584" cy="628402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	</a:t>
            </a:r>
            <a:r>
              <a:rPr lang="en-IN" sz="2800" dirty="0" err="1" smtClean="0"/>
              <a:t>ରାଜା</a:t>
            </a:r>
            <a:r>
              <a:rPr lang="en-IN" sz="2800" dirty="0" smtClean="0"/>
              <a:t> </a:t>
            </a:r>
            <a:r>
              <a:rPr lang="en-IN" sz="2800" dirty="0" err="1"/>
              <a:t>କିନ୍ତୁ</a:t>
            </a:r>
            <a:r>
              <a:rPr lang="en-IN" sz="2800" dirty="0"/>
              <a:t> </a:t>
            </a:r>
            <a:r>
              <a:rPr lang="en-IN" sz="2800" dirty="0" err="1"/>
              <a:t>ଭାବୁଥାନ୍ତି</a:t>
            </a:r>
            <a:r>
              <a:rPr lang="en-IN" sz="2800" dirty="0"/>
              <a:t>  </a:t>
            </a:r>
            <a:r>
              <a:rPr lang="en-IN" sz="2800" dirty="0" err="1"/>
              <a:t>ସମସ୍ତେ</a:t>
            </a:r>
            <a:r>
              <a:rPr lang="en-IN" sz="2800" dirty="0"/>
              <a:t> </a:t>
            </a:r>
            <a:r>
              <a:rPr lang="en-IN" sz="2800" dirty="0" err="1"/>
              <a:t>ସେହି</a:t>
            </a:r>
            <a:r>
              <a:rPr lang="en-IN" sz="2800" dirty="0"/>
              <a:t> </a:t>
            </a:r>
            <a:r>
              <a:rPr lang="en-IN" sz="2800" dirty="0" err="1"/>
              <a:t>ବସ୍ତ୍ର</a:t>
            </a:r>
            <a:r>
              <a:rPr lang="en-IN" sz="2800" dirty="0"/>
              <a:t> </a:t>
            </a:r>
            <a:r>
              <a:rPr lang="en-IN" sz="2800" dirty="0" err="1"/>
              <a:t>ଟିକୁ</a:t>
            </a:r>
            <a:r>
              <a:rPr lang="en-IN" sz="2800" dirty="0"/>
              <a:t> </a:t>
            </a:r>
            <a:r>
              <a:rPr lang="en-IN" sz="2800" dirty="0" err="1"/>
              <a:t>ଦେଖି</a:t>
            </a:r>
            <a:r>
              <a:rPr lang="en-IN" sz="2800" dirty="0"/>
              <a:t>  </a:t>
            </a:r>
            <a:r>
              <a:rPr lang="en-IN" sz="2800" dirty="0" err="1"/>
              <a:t>ପାରୁଥିବା</a:t>
            </a:r>
            <a:r>
              <a:rPr lang="en-IN" sz="2800" dirty="0"/>
              <a:t> </a:t>
            </a:r>
            <a:r>
              <a:rPr lang="en-IN" sz="2800" dirty="0" err="1"/>
              <a:t>ସ୍ଥଳେ</a:t>
            </a:r>
            <a:r>
              <a:rPr lang="en-IN" sz="2800" dirty="0"/>
              <a:t> </a:t>
            </a:r>
            <a:r>
              <a:rPr lang="en-IN" sz="2800" dirty="0" err="1"/>
              <a:t>ସେ</a:t>
            </a:r>
            <a:r>
              <a:rPr lang="en-IN" sz="2800" dirty="0"/>
              <a:t> </a:t>
            </a:r>
            <a:r>
              <a:rPr lang="en-IN" sz="2800" dirty="0" err="1"/>
              <a:t>ନିଜେ</a:t>
            </a:r>
            <a:r>
              <a:rPr lang="en-IN" sz="2800" dirty="0"/>
              <a:t> </a:t>
            </a:r>
            <a:r>
              <a:rPr lang="en-IN" sz="2800" dirty="0" err="1"/>
              <a:t>କାହିଁକି</a:t>
            </a:r>
            <a:r>
              <a:rPr lang="en-IN" sz="2800" dirty="0"/>
              <a:t> </a:t>
            </a:r>
            <a:r>
              <a:rPr lang="en-IN" sz="2800" dirty="0" err="1"/>
              <a:t>ଦେଖି</a:t>
            </a:r>
            <a:r>
              <a:rPr lang="en-IN" sz="2800" dirty="0"/>
              <a:t> </a:t>
            </a:r>
            <a:r>
              <a:rPr lang="en-IN" sz="2800" dirty="0" err="1"/>
              <a:t>ପାରୁନାହାନ୍ତି</a:t>
            </a:r>
            <a:r>
              <a:rPr lang="en-IN" sz="2800" dirty="0"/>
              <a:t>?  </a:t>
            </a:r>
            <a:r>
              <a:rPr lang="en-IN" sz="2800" dirty="0" err="1"/>
              <a:t>ତେବେ</a:t>
            </a:r>
            <a:r>
              <a:rPr lang="en-IN" sz="2800" dirty="0"/>
              <a:t>  </a:t>
            </a:r>
            <a:r>
              <a:rPr lang="en-IN" sz="2800" dirty="0" err="1"/>
              <a:t>ସେ</a:t>
            </a:r>
            <a:r>
              <a:rPr lang="en-IN" sz="2800" dirty="0"/>
              <a:t> </a:t>
            </a:r>
            <a:r>
              <a:rPr lang="en-IN" sz="2800" dirty="0" err="1"/>
              <a:t>କଣ</a:t>
            </a:r>
            <a:r>
              <a:rPr lang="en-IN" sz="2800" dirty="0"/>
              <a:t>   </a:t>
            </a:r>
            <a:r>
              <a:rPr lang="en-IN" sz="2800" dirty="0" err="1"/>
              <a:t>ରାଜ</a:t>
            </a:r>
            <a:r>
              <a:rPr lang="en-IN" sz="2800" dirty="0"/>
              <a:t> </a:t>
            </a:r>
            <a:r>
              <a:rPr lang="en-IN" sz="2800" dirty="0" err="1"/>
              <a:t>ପଦ</a:t>
            </a:r>
            <a:r>
              <a:rPr lang="en-IN" sz="2800" dirty="0"/>
              <a:t>  </a:t>
            </a:r>
            <a:r>
              <a:rPr lang="en-IN" sz="2800" dirty="0" err="1"/>
              <a:t>ପାଇଁ</a:t>
            </a:r>
            <a:r>
              <a:rPr lang="en-IN" sz="2800" dirty="0"/>
              <a:t> </a:t>
            </a:r>
            <a:r>
              <a:rPr lang="en-IN" sz="2800" dirty="0" err="1"/>
              <a:t>ଅଯୋଗ୍ୟ</a:t>
            </a:r>
            <a:r>
              <a:rPr lang="en-IN" sz="2800" dirty="0"/>
              <a:t>  ?  </a:t>
            </a:r>
            <a:r>
              <a:rPr lang="en-IN" sz="2800" dirty="0" err="1"/>
              <a:t>ପ୍ରଜାମାନେ</a:t>
            </a:r>
            <a:r>
              <a:rPr lang="en-IN" sz="2800" dirty="0"/>
              <a:t> </a:t>
            </a:r>
            <a:r>
              <a:rPr lang="en-IN" sz="2800" dirty="0" err="1"/>
              <a:t>ଏକଥା</a:t>
            </a:r>
            <a:r>
              <a:rPr lang="en-IN" sz="2800" dirty="0"/>
              <a:t>  </a:t>
            </a:r>
            <a:r>
              <a:rPr lang="en-IN" sz="2800" dirty="0" err="1"/>
              <a:t>ଜାଣିଲେ</a:t>
            </a:r>
            <a:r>
              <a:rPr lang="en-IN" sz="2800" dirty="0"/>
              <a:t> </a:t>
            </a:r>
            <a:r>
              <a:rPr lang="en-IN" sz="2800" dirty="0" err="1"/>
              <a:t>କଣ</a:t>
            </a:r>
            <a:r>
              <a:rPr lang="en-IN" sz="2800" dirty="0"/>
              <a:t>  </a:t>
            </a:r>
            <a:r>
              <a:rPr lang="en-IN" sz="2800" dirty="0" err="1"/>
              <a:t>ଭାବିବେ</a:t>
            </a:r>
            <a:r>
              <a:rPr lang="en-IN" sz="2800" dirty="0"/>
              <a:t>  ?  </a:t>
            </a:r>
            <a:r>
              <a:rPr lang="en-IN" sz="2800" dirty="0" err="1"/>
              <a:t>ସେ</a:t>
            </a:r>
            <a:r>
              <a:rPr lang="en-IN" sz="2800" dirty="0"/>
              <a:t> </a:t>
            </a:r>
            <a:r>
              <a:rPr lang="en-IN" sz="2800" dirty="0" err="1"/>
              <a:t>ମଧ୍ୟ</a:t>
            </a:r>
            <a:r>
              <a:rPr lang="en-IN" sz="2800" dirty="0"/>
              <a:t> </a:t>
            </a:r>
            <a:r>
              <a:rPr lang="en-IN" sz="2800" dirty="0" err="1"/>
              <a:t>ନିଜର</a:t>
            </a:r>
            <a:r>
              <a:rPr lang="en-IN" sz="2800" dirty="0"/>
              <a:t>  </a:t>
            </a:r>
            <a:r>
              <a:rPr lang="or-IN" sz="2800" dirty="0"/>
              <a:t>ଲଜ୍ଜ୍ୟା </a:t>
            </a:r>
            <a:r>
              <a:rPr lang="en-IN" sz="2800" dirty="0" err="1" smtClean="0"/>
              <a:t>ଘୋଡାଇବା</a:t>
            </a:r>
            <a:r>
              <a:rPr lang="en-IN" sz="2800" dirty="0" smtClean="0"/>
              <a:t>  </a:t>
            </a:r>
            <a:r>
              <a:rPr lang="en-IN" sz="2800" dirty="0" err="1"/>
              <a:t>ପାଇଁ</a:t>
            </a:r>
            <a:r>
              <a:rPr lang="en-IN" sz="2800" dirty="0"/>
              <a:t> </a:t>
            </a:r>
            <a:r>
              <a:rPr lang="en-IN" sz="2800" dirty="0" err="1"/>
              <a:t>ମିଛରେ</a:t>
            </a:r>
            <a:r>
              <a:rPr lang="en-IN" sz="2800" dirty="0"/>
              <a:t>  </a:t>
            </a:r>
            <a:r>
              <a:rPr lang="en-IN" sz="2800" dirty="0" err="1"/>
              <a:t>କହିଲେ</a:t>
            </a:r>
            <a:r>
              <a:rPr lang="en-IN" sz="2800" dirty="0"/>
              <a:t> , </a:t>
            </a:r>
            <a:r>
              <a:rPr lang="en-IN" sz="2800" dirty="0" err="1"/>
              <a:t>ସାବାସ</a:t>
            </a:r>
            <a:r>
              <a:rPr lang="en-IN" sz="2800" dirty="0"/>
              <a:t>, </a:t>
            </a:r>
            <a:r>
              <a:rPr lang="en-IN" sz="2800" dirty="0" err="1"/>
              <a:t>ଅତି</a:t>
            </a:r>
            <a:r>
              <a:rPr lang="en-IN" sz="2800" dirty="0"/>
              <a:t> </a:t>
            </a:r>
            <a:r>
              <a:rPr lang="en-IN" sz="2800" dirty="0" err="1"/>
              <a:t>ଚମତ୍କାର</a:t>
            </a:r>
            <a:r>
              <a:rPr lang="en-IN" sz="2800" dirty="0"/>
              <a:t> </a:t>
            </a:r>
            <a:r>
              <a:rPr lang="en-IN" sz="2800" dirty="0" err="1"/>
              <a:t>ବସ୍ତ୍ର</a:t>
            </a:r>
            <a:r>
              <a:rPr lang="en-IN" sz="2800" dirty="0"/>
              <a:t> </a:t>
            </a:r>
            <a:r>
              <a:rPr lang="en-IN" sz="2800" dirty="0" err="1"/>
              <a:t>ହୋଇଛି</a:t>
            </a:r>
            <a:r>
              <a:rPr lang="en-IN" sz="2800" dirty="0"/>
              <a:t> l  </a:t>
            </a:r>
            <a:r>
              <a:rPr lang="en-IN" sz="2800" dirty="0" err="1"/>
              <a:t>ରାଜାଙ୍କ</a:t>
            </a:r>
            <a:r>
              <a:rPr lang="en-IN" sz="2800" dirty="0"/>
              <a:t> </a:t>
            </a:r>
            <a:r>
              <a:rPr lang="en-IN" sz="2800" dirty="0" err="1"/>
              <a:t>ସାଙ୍ଗରେ</a:t>
            </a:r>
            <a:r>
              <a:rPr lang="en-IN" sz="2800" dirty="0"/>
              <a:t> </a:t>
            </a:r>
            <a:r>
              <a:rPr lang="en-IN" sz="2800" dirty="0" err="1"/>
              <a:t>ଯାଇଥିବା</a:t>
            </a:r>
            <a:r>
              <a:rPr lang="en-IN" sz="2800" dirty="0"/>
              <a:t> </a:t>
            </a:r>
            <a:r>
              <a:rPr lang="en-IN" sz="2800" dirty="0" err="1"/>
              <a:t>ଅନ୍ୟ</a:t>
            </a:r>
            <a:r>
              <a:rPr lang="en-IN" sz="2800" dirty="0"/>
              <a:t> </a:t>
            </a:r>
            <a:r>
              <a:rPr lang="en-IN" sz="2800" dirty="0" err="1"/>
              <a:t>କର୍ମଚାରୀ</a:t>
            </a:r>
            <a:r>
              <a:rPr lang="en-IN" sz="2800" dirty="0"/>
              <a:t> </a:t>
            </a:r>
            <a:r>
              <a:rPr lang="en-IN" sz="2800" dirty="0" err="1"/>
              <a:t>ମାନେ</a:t>
            </a:r>
            <a:r>
              <a:rPr lang="en-IN" sz="2800" dirty="0"/>
              <a:t> </a:t>
            </a:r>
            <a:r>
              <a:rPr lang="en-IN" sz="2800" dirty="0" err="1"/>
              <a:t>ମଧ୍ୟ</a:t>
            </a:r>
            <a:r>
              <a:rPr lang="en-IN" sz="2800" dirty="0"/>
              <a:t>  </a:t>
            </a:r>
            <a:r>
              <a:rPr lang="en-IN" sz="2800" dirty="0" err="1"/>
              <a:t>କାଳେ</a:t>
            </a:r>
            <a:r>
              <a:rPr lang="en-IN" sz="2800" dirty="0"/>
              <a:t> </a:t>
            </a:r>
            <a:r>
              <a:rPr lang="en-IN" sz="2800" dirty="0" err="1"/>
              <a:t>ବୋକା</a:t>
            </a:r>
            <a:r>
              <a:rPr lang="en-IN" sz="2800" dirty="0"/>
              <a:t> ଓ </a:t>
            </a:r>
            <a:r>
              <a:rPr lang="en-IN" sz="2800" dirty="0" err="1"/>
              <a:t>ଅଯୋଗ୍ୟ</a:t>
            </a:r>
            <a:r>
              <a:rPr lang="en-IN" sz="2800" dirty="0"/>
              <a:t> </a:t>
            </a:r>
            <a:r>
              <a:rPr lang="en-IN" sz="2800" dirty="0" err="1"/>
              <a:t>ପ୍ରମାଣିତ</a:t>
            </a:r>
            <a:r>
              <a:rPr lang="en-IN" sz="2800" dirty="0"/>
              <a:t> </a:t>
            </a:r>
            <a:r>
              <a:rPr lang="en-IN" sz="2800" dirty="0" err="1"/>
              <a:t>ହେବେ</a:t>
            </a:r>
            <a:r>
              <a:rPr lang="en-IN" sz="2800" dirty="0"/>
              <a:t> </a:t>
            </a:r>
            <a:r>
              <a:rPr lang="en-IN" sz="2800" dirty="0" err="1"/>
              <a:t>ସେଥିପାଇଁ</a:t>
            </a:r>
            <a:r>
              <a:rPr lang="en-IN" sz="2800" dirty="0"/>
              <a:t> </a:t>
            </a:r>
            <a:r>
              <a:rPr lang="en-IN" sz="2800" dirty="0" err="1"/>
              <a:t>ସେମାନେ</a:t>
            </a:r>
            <a:r>
              <a:rPr lang="en-IN" sz="2800" dirty="0"/>
              <a:t> </a:t>
            </a:r>
            <a:r>
              <a:rPr lang="en-IN" sz="2800" dirty="0" err="1"/>
              <a:t>ମଧ୍ୟ</a:t>
            </a:r>
            <a:r>
              <a:rPr lang="en-IN" sz="2800" dirty="0"/>
              <a:t> </a:t>
            </a:r>
            <a:r>
              <a:rPr lang="en-IN" sz="2800" dirty="0" err="1" smtClean="0"/>
              <a:t>ମିଛରେ</a:t>
            </a:r>
            <a:r>
              <a:rPr lang="en-IN" sz="2800" dirty="0"/>
              <a:t> </a:t>
            </a:r>
            <a:r>
              <a:rPr lang="en-IN" sz="2800" dirty="0" err="1" smtClean="0"/>
              <a:t>କହିଲେ</a:t>
            </a:r>
            <a:r>
              <a:rPr lang="en-IN" sz="2800" dirty="0" smtClean="0"/>
              <a:t>  </a:t>
            </a:r>
            <a:r>
              <a:rPr lang="en-IN" sz="2800" dirty="0"/>
              <a:t>“ </a:t>
            </a:r>
            <a:r>
              <a:rPr lang="en-IN" sz="2800" dirty="0" err="1"/>
              <a:t>ବାଃ</a:t>
            </a:r>
            <a:r>
              <a:rPr lang="en-IN" sz="2800" dirty="0"/>
              <a:t>, </a:t>
            </a:r>
            <a:r>
              <a:rPr lang="en-IN" sz="2800" dirty="0" err="1"/>
              <a:t>ଚମତ୍କାର</a:t>
            </a:r>
            <a:r>
              <a:rPr lang="en-IN" sz="2800" dirty="0"/>
              <a:t> </a:t>
            </a:r>
            <a:r>
              <a:rPr lang="en-IN" sz="2800" dirty="0" err="1"/>
              <a:t>ହୋଇଛି</a:t>
            </a:r>
            <a:r>
              <a:rPr lang="en-IN" sz="2800" dirty="0"/>
              <a:t> l </a:t>
            </a:r>
            <a:r>
              <a:rPr lang="en-IN" sz="2800" dirty="0" err="1" smtClean="0"/>
              <a:t>ରାଜାଙ୍କ</a:t>
            </a:r>
            <a:r>
              <a:rPr lang="en-IN" sz="2800" dirty="0" smtClean="0"/>
              <a:t> </a:t>
            </a:r>
            <a:r>
              <a:rPr lang="or-IN" sz="2800" dirty="0" smtClean="0"/>
              <a:t>ଜନ୍ମୋତ୍ସବ</a:t>
            </a:r>
            <a:r>
              <a:rPr lang="en-US" sz="2800" dirty="0" smtClean="0"/>
              <a:t> </a:t>
            </a:r>
            <a:r>
              <a:rPr lang="en-IN" sz="2800" dirty="0" err="1" smtClean="0"/>
              <a:t>ପୂର୍ବ</a:t>
            </a:r>
            <a:r>
              <a:rPr lang="en-IN" sz="2800" dirty="0" smtClean="0"/>
              <a:t> </a:t>
            </a:r>
            <a:r>
              <a:rPr lang="en-IN" sz="2800" dirty="0" err="1"/>
              <a:t>ଦିନ</a:t>
            </a:r>
            <a:r>
              <a:rPr lang="en-IN" sz="2800" dirty="0"/>
              <a:t> </a:t>
            </a:r>
            <a:r>
              <a:rPr lang="en-IN" sz="2800" dirty="0" err="1"/>
              <a:t>ଶଠ</a:t>
            </a:r>
            <a:r>
              <a:rPr lang="en-IN" sz="2800" dirty="0"/>
              <a:t>  </a:t>
            </a:r>
            <a:r>
              <a:rPr lang="en-IN" sz="2800" dirty="0" err="1"/>
              <a:t>ଦୁଇ</a:t>
            </a:r>
            <a:r>
              <a:rPr lang="en-IN" sz="2800" dirty="0"/>
              <a:t> </a:t>
            </a:r>
            <a:r>
              <a:rPr lang="en-IN" sz="2800" dirty="0" err="1"/>
              <a:t>ଜଣ</a:t>
            </a:r>
            <a:r>
              <a:rPr lang="en-IN" sz="2800" dirty="0"/>
              <a:t>  </a:t>
            </a:r>
            <a:r>
              <a:rPr lang="en-IN" sz="2800" dirty="0" err="1"/>
              <a:t>ସୁବର୍ଣ୍ଣ</a:t>
            </a:r>
            <a:r>
              <a:rPr lang="en-IN" sz="2800" dirty="0"/>
              <a:t> </a:t>
            </a:r>
            <a:r>
              <a:rPr lang="en-IN" sz="2800" dirty="0" err="1" smtClean="0"/>
              <a:t>ଥାଳିରେ</a:t>
            </a:r>
            <a:r>
              <a:rPr lang="en-IN" sz="2800" dirty="0" smtClean="0"/>
              <a:t> </a:t>
            </a:r>
            <a:r>
              <a:rPr lang="or-IN" sz="2800" dirty="0"/>
              <a:t>ନୂତନ ପରିଚ୍ଛଦ ଟିକୁ ରଖିଥିବାର ଅଭିନୟ କରି ଶୁନ୍ୟ ଥାଳିକୁ ନେଇ ରାଜାଙ୍କୁ ଉପହାର ଦେଲେ </a:t>
            </a:r>
            <a:r>
              <a:rPr lang="en-IN" sz="2800" dirty="0"/>
              <a:t>I </a:t>
            </a:r>
            <a:r>
              <a:rPr lang="or-IN" sz="2800" dirty="0"/>
              <a:t>ଏହାପରେ ରାଜାଙ୍କ ଠାରୁ ପୁରସ୍କାର ଘେନି ଚାଲିଗଲେ </a:t>
            </a:r>
            <a:r>
              <a:rPr lang="en-IN" sz="2800" dirty="0"/>
              <a:t>I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3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5" y="1"/>
            <a:ext cx="5379150" cy="31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70" y="0"/>
            <a:ext cx="6128742" cy="3149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6" y="3601517"/>
            <a:ext cx="5352145" cy="3254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9" y="3601517"/>
            <a:ext cx="6128743" cy="32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0200"/>
            <a:ext cx="1127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dirty="0" smtClean="0"/>
              <a:t> </a:t>
            </a:r>
            <a:endParaRPr lang="or-IN" dirty="0"/>
          </a:p>
          <a:p>
            <a:r>
              <a:rPr lang="en-US" dirty="0" smtClean="0"/>
              <a:t>			</a:t>
            </a:r>
            <a:r>
              <a:rPr lang="en-US" smtClean="0"/>
              <a:t>	</a:t>
            </a:r>
            <a:r>
              <a:rPr lang="or-IN" sz="3600" smtClean="0"/>
              <a:t>ଶୂନ୍ୟ  </a:t>
            </a:r>
            <a:r>
              <a:rPr lang="en-US" sz="3600" dirty="0" smtClean="0"/>
              <a:t>		</a:t>
            </a:r>
            <a:r>
              <a:rPr lang="or-IN" sz="3600" dirty="0" smtClean="0"/>
              <a:t>ଖାଲି </a:t>
            </a:r>
            <a:endParaRPr lang="or-IN" sz="3600" dirty="0"/>
          </a:p>
          <a:p>
            <a:r>
              <a:rPr lang="en-US" sz="3600" dirty="0" smtClean="0"/>
              <a:t>				</a:t>
            </a:r>
            <a:r>
              <a:rPr lang="or-IN" sz="3600" dirty="0" smtClean="0"/>
              <a:t>ଘେନି  </a:t>
            </a:r>
            <a:r>
              <a:rPr lang="en-US" sz="3600" dirty="0" smtClean="0"/>
              <a:t>		</a:t>
            </a:r>
            <a:r>
              <a:rPr lang="or-IN" sz="3600" dirty="0" smtClean="0"/>
              <a:t>ନେଇ </a:t>
            </a:r>
            <a:endParaRPr lang="or-IN" sz="3600" dirty="0"/>
          </a:p>
          <a:p>
            <a:r>
              <a:rPr lang="en-US" sz="3600" dirty="0" smtClean="0"/>
              <a:t>				</a:t>
            </a:r>
            <a:r>
              <a:rPr lang="or-IN" sz="3600" dirty="0" smtClean="0"/>
              <a:t>ଘୋଡାଇବା </a:t>
            </a:r>
            <a:r>
              <a:rPr lang="en-US" sz="3600" dirty="0" smtClean="0"/>
              <a:t>	</a:t>
            </a:r>
            <a:r>
              <a:rPr lang="or-IN" sz="3600" dirty="0" smtClean="0"/>
              <a:t>ଲୁଚାଇବା </a:t>
            </a:r>
            <a:endParaRPr lang="or-IN" sz="3600" dirty="0"/>
          </a:p>
          <a:p>
            <a:r>
              <a:rPr lang="en-US" sz="3600" dirty="0" smtClean="0"/>
              <a:t>				</a:t>
            </a:r>
            <a:r>
              <a:rPr lang="or-IN" sz="3600" dirty="0" smtClean="0"/>
              <a:t>ସ</a:t>
            </a:r>
            <a:r>
              <a:rPr lang="en-US" sz="3600" dirty="0"/>
              <a:t>I</a:t>
            </a:r>
            <a:r>
              <a:rPr lang="or-IN" sz="3600" dirty="0"/>
              <a:t>ବାସ  </a:t>
            </a:r>
            <a:r>
              <a:rPr lang="en-US" sz="3600" dirty="0" smtClean="0"/>
              <a:t>		</a:t>
            </a:r>
            <a:r>
              <a:rPr lang="or-IN" sz="3600" dirty="0" smtClean="0"/>
              <a:t>ବଢିଆ </a:t>
            </a:r>
            <a:endParaRPr lang="en-US" sz="3600" dirty="0" smtClean="0"/>
          </a:p>
          <a:p>
            <a:r>
              <a:rPr lang="en-US" sz="3600" dirty="0"/>
              <a:t>	</a:t>
            </a:r>
            <a:r>
              <a:rPr lang="en-US" sz="3600" dirty="0" smtClean="0"/>
              <a:t>			</a:t>
            </a:r>
            <a:endParaRPr lang="or-IN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1219199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or-IN" sz="4000" b="1" dirty="0"/>
              <a:t>କଠିନ ଶବ୍ଦ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2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11201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or-IN" sz="2800" dirty="0"/>
              <a:t>ଜନ୍ମଦିନ ସକାଳୁ ରାଜାଙ୍କ ଭୃତ୍ୟ ତାହାଙ୍କୁ ନୂତନ ପୋଷାକ ପିନ୍ଧାଇ ଦେବାକୁ ଆସିଲା </a:t>
            </a:r>
            <a:r>
              <a:rPr lang="en-US" sz="2800" dirty="0"/>
              <a:t>I </a:t>
            </a:r>
            <a:r>
              <a:rPr lang="or-IN" sz="2800" dirty="0"/>
              <a:t>ସେ ଦେଖିଲା ଥାଳି ଟି </a:t>
            </a:r>
            <a:r>
              <a:rPr lang="or-IN" sz="2800" dirty="0"/>
              <a:t>ଶୂନ୍ୟ </a:t>
            </a:r>
            <a:r>
              <a:rPr lang="or-IN" sz="2800" dirty="0" smtClean="0"/>
              <a:t>,  </a:t>
            </a:r>
            <a:r>
              <a:rPr lang="or-IN" sz="2800" dirty="0"/>
              <a:t>ତା ଭିତରେ ପ୍ରକୃତ ରେ କୌଣସି ପୋଷାକ ନାହିଁ </a:t>
            </a:r>
            <a:r>
              <a:rPr lang="en-US" sz="2800" dirty="0"/>
              <a:t>I  </a:t>
            </a:r>
            <a:r>
              <a:rPr lang="or-IN" sz="2800" dirty="0"/>
              <a:t>ସେ କହିଲା ମହାରାଜ ମୁଁ ପଛକେ ବୋକା ଓ ଅଯୋଗ୍ୟ ବୋଲି ପ୍ରମାଣିତ ହୋଇପାରେ, କିନ୍ତୁ ଆପଙ୍କ ମିଥ୍ୟା କହିପାରିବି ନାହିଁ </a:t>
            </a:r>
            <a:r>
              <a:rPr lang="en-US" sz="2800" dirty="0"/>
              <a:t>I </a:t>
            </a:r>
            <a:r>
              <a:rPr lang="or-IN" sz="2800" dirty="0"/>
              <a:t>ପ୍ରକୃତ ରେ ଏ ଥାଳି ରେ କୌଣସି ବସ୍ତ୍ର ନାହିଁ </a:t>
            </a:r>
            <a:r>
              <a:rPr lang="en-US" sz="2800" dirty="0"/>
              <a:t>I </a:t>
            </a:r>
            <a:r>
              <a:rPr lang="or-IN" sz="2800" dirty="0"/>
              <a:t>ସେ ଦୁଇଜଣ ମିଥ୍ୟାବାଦୀ ଓ ଠକ ଅଟନ୍ତି </a:t>
            </a:r>
            <a:r>
              <a:rPr lang="en-US" sz="2800" dirty="0"/>
              <a:t>I </a:t>
            </a:r>
            <a:r>
              <a:rPr lang="or-IN" sz="2800" dirty="0"/>
              <a:t>ଆମକୁ ଠକି ବହୁ ଅର୍ଥ ନେଇ ପଳାଇଛନ୍ତି </a:t>
            </a:r>
            <a:r>
              <a:rPr lang="en-US" sz="2800" dirty="0"/>
              <a:t>I </a:t>
            </a:r>
            <a:r>
              <a:rPr lang="or-IN" sz="2800" dirty="0"/>
              <a:t>ରାଜା ଏହିକଥା ଶୁଣି ନିଜ ର ଭ୍ରମ ବୁଝିପାରିଲେ ଓ ମନେ ମନେ ଲଜ୍ଜିତ  ହେଲେ </a:t>
            </a:r>
            <a:r>
              <a:rPr lang="en-US" sz="2800" dirty="0"/>
              <a:t>I  </a:t>
            </a:r>
            <a:r>
              <a:rPr lang="or-IN" sz="2800" dirty="0"/>
              <a:t>ସେହିଦିନ ତାଙ୍କର ସୌଖିନ ପୋଷାକ ପ୍ରତି ମମତା ଛାଡିଗଲା </a:t>
            </a:r>
            <a:r>
              <a:rPr lang="en-US" sz="2800" dirty="0"/>
              <a:t>I </a:t>
            </a:r>
            <a:r>
              <a:rPr lang="or-IN" sz="2800" dirty="0"/>
              <a:t>ଏଣିକି ସେ ରାଜକାର୍ଯ୍ୟ ରେ ମନୋନିବେଶ କଲେ </a:t>
            </a:r>
            <a:r>
              <a:rPr lang="en-US" sz="2800" dirty="0"/>
              <a:t>I </a:t>
            </a:r>
            <a:r>
              <a:rPr lang="or-IN" sz="2800" dirty="0"/>
              <a:t>ଠକ ଦୁଇଜଣ ସମସ୍ତଙ୍କୁ ବୋକା ବନାଇ ପ୍ରଚୁର ଅର୍ଥ ନେଇ ଚାଲିଯିବା ପୂର୍ବରୁ , ଧରାପଡ଼ି କଠିନ ଶାସ୍ତି ଭୋଗ କଲେ </a:t>
            </a:r>
            <a:r>
              <a:rPr lang="en-US" sz="2800" dirty="0"/>
              <a:t>I </a:t>
            </a:r>
          </a:p>
        </p:txBody>
      </p:sp>
    </p:spTree>
    <p:extLst>
      <p:ext uri="{BB962C8B-B14F-4D97-AF65-F5344CB8AC3E}">
        <p14:creationId xmlns:p14="http://schemas.microsoft.com/office/powerpoint/2010/main" val="36899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197"/>
            <a:ext cx="10559144" cy="69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44780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or-IN" sz="3200" dirty="0"/>
              <a:t>ଭୃତ୍ୟ   </a:t>
            </a:r>
            <a:r>
              <a:rPr lang="en-US" sz="3200" dirty="0" smtClean="0"/>
              <a:t>		</a:t>
            </a:r>
            <a:r>
              <a:rPr lang="or-IN" sz="3200" dirty="0" smtClean="0"/>
              <a:t>ଚାକର </a:t>
            </a:r>
            <a:endParaRPr lang="or-IN" sz="3200" dirty="0"/>
          </a:p>
          <a:p>
            <a:r>
              <a:rPr lang="or-IN" sz="3200" dirty="0"/>
              <a:t>ମିଥ୍ୟା </a:t>
            </a:r>
            <a:r>
              <a:rPr lang="en-US" sz="3200" dirty="0" smtClean="0"/>
              <a:t>		</a:t>
            </a:r>
            <a:r>
              <a:rPr lang="or-IN" sz="3200" dirty="0" smtClean="0"/>
              <a:t>ମିଛ </a:t>
            </a:r>
            <a:endParaRPr lang="or-IN" sz="3200" dirty="0"/>
          </a:p>
          <a:p>
            <a:r>
              <a:rPr lang="or-IN" sz="3200" dirty="0"/>
              <a:t>ଅର୍ଥ </a:t>
            </a:r>
            <a:r>
              <a:rPr lang="en-US" sz="3200" dirty="0" smtClean="0"/>
              <a:t>			</a:t>
            </a:r>
            <a:r>
              <a:rPr lang="or-IN" sz="3200" dirty="0" smtClean="0"/>
              <a:t>ଟଙ୍କା</a:t>
            </a:r>
            <a:endParaRPr lang="or-IN" sz="3200" dirty="0"/>
          </a:p>
          <a:p>
            <a:r>
              <a:rPr lang="or-IN" sz="3200" dirty="0"/>
              <a:t>ଭ୍ରମ </a:t>
            </a:r>
            <a:r>
              <a:rPr lang="en-US" sz="3200" dirty="0" smtClean="0"/>
              <a:t>			</a:t>
            </a:r>
            <a:r>
              <a:rPr lang="or-IN" sz="3200" dirty="0" smtClean="0"/>
              <a:t>ଭୁଲ </a:t>
            </a:r>
            <a:endParaRPr lang="or-IN" sz="3200" dirty="0"/>
          </a:p>
          <a:p>
            <a:r>
              <a:rPr lang="or-IN" sz="3200" dirty="0"/>
              <a:t>ମମତା </a:t>
            </a:r>
            <a:r>
              <a:rPr lang="en-US" sz="3200" dirty="0" smtClean="0"/>
              <a:t>		</a:t>
            </a:r>
            <a:r>
              <a:rPr lang="or-IN" sz="3200" dirty="0" smtClean="0"/>
              <a:t>ଭଲପାଇବା</a:t>
            </a:r>
            <a:endParaRPr lang="en-US" sz="3200" dirty="0" smtClean="0"/>
          </a:p>
          <a:p>
            <a:r>
              <a:rPr lang="or-IN" sz="3200" dirty="0"/>
              <a:t>ମନୋନିବେଶ </a:t>
            </a:r>
            <a:r>
              <a:rPr lang="en-US" sz="3200" dirty="0"/>
              <a:t>	</a:t>
            </a:r>
            <a:r>
              <a:rPr lang="or-IN" sz="3200" dirty="0"/>
              <a:t>ମନ ଦେବା </a:t>
            </a:r>
            <a:endParaRPr lang="en-US" sz="3200" dirty="0"/>
          </a:p>
          <a:p>
            <a:r>
              <a:rPr lang="or-IN" dirty="0" smtClean="0"/>
              <a:t> </a:t>
            </a:r>
            <a:endParaRPr lang="or-IN" dirty="0"/>
          </a:p>
        </p:txBody>
      </p:sp>
      <p:sp>
        <p:nvSpPr>
          <p:cNvPr id="5" name="Rectangle 4"/>
          <p:cNvSpPr/>
          <p:nvPr/>
        </p:nvSpPr>
        <p:spPr>
          <a:xfrm>
            <a:off x="76200" y="0"/>
            <a:ext cx="119634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or-IN" sz="4000" b="1" dirty="0"/>
              <a:t>କଠିନ ଶବ୍ଦ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820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166</Words>
  <Application>Microsoft Office PowerPoint</Application>
  <PresentationFormat>Custom</PresentationFormat>
  <Paragraphs>41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ରାଜାଙ୍କ ନୂତନ ପରିଚ୍ଛଦ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gayatri.rath@odmegroup.org</dc:creator>
  <cp:lastModifiedBy>DELL</cp:lastModifiedBy>
  <cp:revision>9</cp:revision>
  <dcterms:created xsi:type="dcterms:W3CDTF">2021-07-05T16:04:27Z</dcterms:created>
  <dcterms:modified xsi:type="dcterms:W3CDTF">2021-07-06T13:02:28Z</dcterms:modified>
</cp:coreProperties>
</file>