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70" r:id="rId3"/>
    <p:sldId id="273" r:id="rId4"/>
    <p:sldId id="278" r:id="rId5"/>
    <p:sldId id="277" r:id="rId6"/>
    <p:sldId id="282" r:id="rId7"/>
    <p:sldId id="274" r:id="rId8"/>
    <p:sldId id="279" r:id="rId9"/>
    <p:sldId id="280" r:id="rId10"/>
    <p:sldId id="275" r:id="rId11"/>
    <p:sldId id="276" r:id="rId12"/>
    <p:sldId id="271" r:id="rId13"/>
    <p:sldId id="272" r:id="rId14"/>
    <p:sldId id="25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1" name="DELL" initials="D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62" autoAdjust="0"/>
  </p:normalViewPr>
  <p:slideViewPr>
    <p:cSldViewPr snapToGrid="0">
      <p:cViewPr>
        <p:scale>
          <a:sx n="86" d="100"/>
          <a:sy n="86" d="100"/>
        </p:scale>
        <p:origin x="-672" y="-4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50708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756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1141" y="1208281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3400" y="1971621"/>
            <a:ext cx="7956737" cy="17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SESSION </a:t>
            </a:r>
            <a:r>
              <a:rPr lang="en-US" b="1" dirty="0"/>
              <a:t>:		</a:t>
            </a:r>
            <a:r>
              <a:rPr lang="en-US" b="1" dirty="0" smtClean="0"/>
              <a:t>0</a:t>
            </a:r>
            <a:r>
              <a:rPr lang="en-IN" b="1" dirty="0" smtClean="0"/>
              <a:t>8</a:t>
            </a:r>
            <a:r>
              <a:rPr lang="en-US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 :		IV</a:t>
            </a:r>
            <a:endParaRPr lang="en" b="1" dirty="0"/>
          </a:p>
          <a:p>
            <a:pPr lvl="0">
              <a:lnSpc>
                <a:spcPct val="150000"/>
              </a:lnSpc>
            </a:pPr>
            <a:r>
              <a:rPr lang="en" b="1" dirty="0"/>
              <a:t>SUBJECT : 	</a:t>
            </a:r>
            <a:r>
              <a:rPr lang="or-IN" b="1" dirty="0"/>
              <a:t>ପାଠ </a:t>
            </a:r>
            <a:r>
              <a:rPr lang="en-IN" b="1" dirty="0"/>
              <a:t>୩ </a:t>
            </a:r>
            <a:r>
              <a:rPr lang="or-IN" b="1" dirty="0"/>
              <a:t> </a:t>
            </a:r>
            <a:endParaRPr b="1" dirty="0"/>
          </a:p>
          <a:p>
            <a:pPr>
              <a:lnSpc>
                <a:spcPct val="150000"/>
              </a:lnSpc>
            </a:pPr>
            <a:r>
              <a:rPr lang="en" b="1" dirty="0"/>
              <a:t>CHAPTER NAME :	</a:t>
            </a:r>
            <a:r>
              <a:rPr lang="en-IN" b="1" dirty="0" err="1"/>
              <a:t>ରାଜାଙ୍କ</a:t>
            </a:r>
            <a:r>
              <a:rPr lang="en-IN" b="1" dirty="0"/>
              <a:t> </a:t>
            </a:r>
            <a:r>
              <a:rPr lang="en-IN" b="1" dirty="0" err="1"/>
              <a:t>ନୂତନ</a:t>
            </a:r>
            <a:r>
              <a:rPr lang="en-IN" b="1" dirty="0"/>
              <a:t> </a:t>
            </a:r>
            <a:r>
              <a:rPr lang="en-IN" b="1" dirty="0" err="1"/>
              <a:t>ପରିଛଦ</a:t>
            </a:r>
            <a:r>
              <a:rPr lang="en-IN" b="1" dirty="0"/>
              <a:t> </a:t>
            </a:r>
            <a:endParaRPr lang="en-GB" b="1" dirty="0"/>
          </a:p>
          <a:p>
            <a:pPr lvl="0">
              <a:lnSpc>
                <a:spcPct val="150000"/>
              </a:lnSpc>
            </a:pPr>
            <a:r>
              <a:rPr lang="en" b="1" dirty="0" smtClean="0"/>
              <a:t>SUBTOPIC </a:t>
            </a:r>
            <a:r>
              <a:rPr lang="en" b="1" dirty="0"/>
              <a:t>:	</a:t>
            </a:r>
            <a:r>
              <a:rPr lang="en-IN" b="1" dirty="0" err="1" smtClean="0"/>
              <a:t>ବିଷୟଵସ୍ତୁ</a:t>
            </a:r>
            <a:r>
              <a:rPr lang="en-IN" b="1" dirty="0" smtClean="0"/>
              <a:t> </a:t>
            </a:r>
            <a:r>
              <a:rPr lang="en-IN" b="1" dirty="0" err="1"/>
              <a:t>ବ୍ୟାଖ୍ୟା</a:t>
            </a:r>
            <a:r>
              <a:rPr lang="en-IN" b="1" dirty="0"/>
              <a:t> ଓ </a:t>
            </a:r>
            <a:r>
              <a:rPr lang="en-IN" b="1" dirty="0" err="1"/>
              <a:t>କଠିନ</a:t>
            </a:r>
            <a:r>
              <a:rPr lang="en-IN" b="1" dirty="0"/>
              <a:t>  </a:t>
            </a:r>
            <a:r>
              <a:rPr lang="en-IN" b="1" dirty="0" err="1"/>
              <a:t>ଶବ୍ଦ</a:t>
            </a:r>
            <a:r>
              <a:rPr lang="en-IN" b="1" dirty="0"/>
              <a:t> 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704C945-89A7-874A-8D77-9D6F834C4662}"/>
              </a:ext>
            </a:extLst>
          </p:cNvPr>
          <p:cNvSpPr txBox="1"/>
          <p:nvPr/>
        </p:nvSpPr>
        <p:spPr>
          <a:xfrm>
            <a:off x="330506" y="424950"/>
            <a:ext cx="84058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/>
              <a:t>ଏଥର</a:t>
            </a:r>
            <a:r>
              <a:rPr lang="en-IN" sz="2400" dirty="0"/>
              <a:t> </a:t>
            </a:r>
            <a:r>
              <a:rPr lang="en-IN" sz="2400" dirty="0" err="1" smtClean="0"/>
              <a:t>ରାଜା</a:t>
            </a:r>
            <a:r>
              <a:rPr lang="en-IN" sz="2400" dirty="0" smtClean="0"/>
              <a:t> </a:t>
            </a:r>
            <a:r>
              <a:rPr lang="en-IN" sz="2400" dirty="0" err="1"/>
              <a:t>ସ୍ୱୟଂ</a:t>
            </a:r>
            <a:r>
              <a:rPr lang="en-IN" sz="2400" dirty="0"/>
              <a:t> </a:t>
            </a:r>
            <a:r>
              <a:rPr lang="en-IN" sz="2400" dirty="0" err="1"/>
              <a:t>ତାଙ୍କର</a:t>
            </a:r>
            <a:r>
              <a:rPr lang="en-IN" sz="2400" dirty="0"/>
              <a:t> </a:t>
            </a:r>
            <a:r>
              <a:rPr lang="en-IN" sz="2400" dirty="0" err="1"/>
              <a:t>କେତେକ</a:t>
            </a:r>
            <a:r>
              <a:rPr lang="en-IN" sz="2400" dirty="0"/>
              <a:t> </a:t>
            </a:r>
            <a:r>
              <a:rPr lang="en-IN" sz="2400" dirty="0" err="1"/>
              <a:t>ବିଶ୍ୱସ୍ତ</a:t>
            </a:r>
            <a:r>
              <a:rPr lang="en-IN" sz="2400" dirty="0"/>
              <a:t> </a:t>
            </a:r>
            <a:r>
              <a:rPr lang="en-IN" sz="2400" dirty="0" err="1" smtClean="0"/>
              <a:t>କର୍ମଚାରୀଙ୍କ</a:t>
            </a:r>
            <a:r>
              <a:rPr lang="en-IN" sz="2400" dirty="0" smtClean="0"/>
              <a:t> </a:t>
            </a:r>
            <a:r>
              <a:rPr lang="en-IN" sz="2400" dirty="0" err="1"/>
              <a:t>ସହିତ</a:t>
            </a:r>
            <a:r>
              <a:rPr lang="en-IN" sz="2400" dirty="0"/>
              <a:t> </a:t>
            </a:r>
            <a:r>
              <a:rPr lang="en-IN" sz="2400" dirty="0" err="1"/>
              <a:t>ଯାଇ</a:t>
            </a:r>
            <a:r>
              <a:rPr lang="en-IN" sz="2400" dirty="0"/>
              <a:t> </a:t>
            </a:r>
            <a:r>
              <a:rPr lang="en-IN" sz="2400" dirty="0" err="1"/>
              <a:t>ତନ୍ତ</a:t>
            </a:r>
            <a:r>
              <a:rPr lang="en-IN" sz="2400" dirty="0"/>
              <a:t>  </a:t>
            </a:r>
            <a:r>
              <a:rPr lang="en-IN" sz="2400" dirty="0" err="1"/>
              <a:t>ନିକଟରେ</a:t>
            </a:r>
            <a:r>
              <a:rPr lang="en-IN" sz="2400" dirty="0"/>
              <a:t> </a:t>
            </a:r>
            <a:r>
              <a:rPr lang="en-IN" sz="2400" dirty="0" err="1"/>
              <a:t>ଉପସ୍ଥିତ</a:t>
            </a:r>
            <a:r>
              <a:rPr lang="en-IN" sz="2400" dirty="0"/>
              <a:t> </a:t>
            </a:r>
            <a:r>
              <a:rPr lang="en-IN" sz="2400" dirty="0" err="1"/>
              <a:t>ହେଲେ</a:t>
            </a:r>
            <a:r>
              <a:rPr lang="en-IN" sz="2400" dirty="0"/>
              <a:t> l </a:t>
            </a:r>
            <a:r>
              <a:rPr lang="en-IN" sz="2400" dirty="0" err="1" smtClean="0"/>
              <a:t>ସେମାନଙ୍କ</a:t>
            </a:r>
            <a:r>
              <a:rPr lang="en-IN" sz="2400" dirty="0" smtClean="0"/>
              <a:t> </a:t>
            </a:r>
            <a:r>
              <a:rPr lang="en-IN" sz="2400" dirty="0" err="1"/>
              <a:t>ସହିତ</a:t>
            </a:r>
            <a:r>
              <a:rPr lang="en-IN" sz="2400" dirty="0"/>
              <a:t> </a:t>
            </a:r>
            <a:r>
              <a:rPr lang="en-IN" sz="2400" dirty="0" err="1"/>
              <a:t>ପ୍ରଧାନମନ୍ତ୍ରୀ</a:t>
            </a:r>
            <a:r>
              <a:rPr lang="en-IN" sz="2400" dirty="0"/>
              <a:t> ଓ </a:t>
            </a:r>
            <a:r>
              <a:rPr lang="en-IN" sz="2400" dirty="0" err="1" smtClean="0"/>
              <a:t>ବିଚାରପତି</a:t>
            </a:r>
            <a:r>
              <a:rPr lang="en-IN" sz="2400" dirty="0" smtClean="0"/>
              <a:t>  </a:t>
            </a:r>
            <a:r>
              <a:rPr lang="en-IN" sz="2400" dirty="0" err="1"/>
              <a:t>ମଧ୍ୟ୍ୟ</a:t>
            </a:r>
            <a:r>
              <a:rPr lang="en-IN" sz="2400" dirty="0"/>
              <a:t> </a:t>
            </a:r>
            <a:r>
              <a:rPr lang="en-IN" sz="2400" dirty="0" err="1"/>
              <a:t>ଗଲେ</a:t>
            </a:r>
            <a:r>
              <a:rPr lang="en-IN" sz="2400" dirty="0"/>
              <a:t> </a:t>
            </a:r>
            <a:r>
              <a:rPr lang="en-IN" sz="2400" dirty="0" smtClean="0"/>
              <a:t>l </a:t>
            </a:r>
            <a:r>
              <a:rPr lang="en-IN" sz="2400" dirty="0" err="1"/>
              <a:t>ସେ</a:t>
            </a:r>
            <a:r>
              <a:rPr lang="en-IN" sz="2400" dirty="0"/>
              <a:t> </a:t>
            </a:r>
            <a:r>
              <a:rPr lang="en-IN" sz="2400" dirty="0" err="1"/>
              <a:t>ଦୁହେଁ</a:t>
            </a:r>
            <a:r>
              <a:rPr lang="en-IN" sz="2400" dirty="0"/>
              <a:t> </a:t>
            </a:r>
            <a:r>
              <a:rPr lang="en-IN" sz="2400" dirty="0" err="1"/>
              <a:t>ସେହି</a:t>
            </a:r>
            <a:r>
              <a:rPr lang="en-IN" sz="2400" dirty="0"/>
              <a:t> </a:t>
            </a:r>
            <a:r>
              <a:rPr lang="en-IN" sz="2400" dirty="0" err="1"/>
              <a:t>ଅଭୁତ</a:t>
            </a:r>
            <a:r>
              <a:rPr lang="en-IN" sz="2400" dirty="0"/>
              <a:t> </a:t>
            </a:r>
            <a:r>
              <a:rPr lang="en-IN" sz="2400" dirty="0" err="1" smtClean="0"/>
              <a:t>ବସ୍ତ୍ରଟିକୁ</a:t>
            </a:r>
            <a:r>
              <a:rPr lang="en-IN" sz="2400" dirty="0" smtClean="0"/>
              <a:t> </a:t>
            </a:r>
            <a:r>
              <a:rPr lang="en-IN" sz="2400" dirty="0" err="1"/>
              <a:t>ଦେଖି</a:t>
            </a:r>
            <a:r>
              <a:rPr lang="en-IN" sz="2400" dirty="0"/>
              <a:t> </a:t>
            </a:r>
            <a:r>
              <a:rPr lang="en-IN" sz="2400" dirty="0" err="1"/>
              <a:t>ପାରୁଥିବା</a:t>
            </a:r>
            <a:r>
              <a:rPr lang="en-IN" sz="2400" dirty="0"/>
              <a:t> </a:t>
            </a:r>
            <a:r>
              <a:rPr lang="en-IN" sz="2400" dirty="0" err="1"/>
              <a:t>ଭଳି</a:t>
            </a:r>
            <a:r>
              <a:rPr lang="en-IN" sz="2400" dirty="0"/>
              <a:t>  </a:t>
            </a:r>
            <a:r>
              <a:rPr lang="en-IN" sz="2400" dirty="0" err="1"/>
              <a:t>ଛଳନା</a:t>
            </a:r>
            <a:r>
              <a:rPr lang="en-IN" sz="2400" dirty="0"/>
              <a:t> </a:t>
            </a:r>
            <a:r>
              <a:rPr lang="en-IN" sz="2400" dirty="0" err="1"/>
              <a:t>କରି</a:t>
            </a:r>
            <a:r>
              <a:rPr lang="en-IN" sz="2400" dirty="0"/>
              <a:t> </a:t>
            </a:r>
            <a:r>
              <a:rPr lang="en-IN" sz="2400" dirty="0" err="1" smtClean="0"/>
              <a:t>କହିଲେ</a:t>
            </a:r>
            <a:r>
              <a:rPr lang="en-IN" sz="2400" dirty="0" smtClean="0"/>
              <a:t>,“</a:t>
            </a:r>
            <a:r>
              <a:rPr lang="en-IN" sz="2400" dirty="0" err="1"/>
              <a:t>ଦେଖନ୍ତୁ</a:t>
            </a:r>
            <a:r>
              <a:rPr lang="en-IN" sz="2400" dirty="0"/>
              <a:t> </a:t>
            </a:r>
            <a:r>
              <a:rPr lang="en-IN" sz="2400" dirty="0" err="1" smtClean="0"/>
              <a:t>ମହାରାଜ,ଏଇ</a:t>
            </a:r>
            <a:r>
              <a:rPr lang="en-IN" sz="2400" dirty="0" smtClean="0"/>
              <a:t> </a:t>
            </a:r>
            <a:r>
              <a:rPr lang="en-IN" sz="2400" dirty="0" err="1"/>
              <a:t>ନୂତନ</a:t>
            </a:r>
            <a:r>
              <a:rPr lang="en-IN" sz="2400" dirty="0"/>
              <a:t> </a:t>
            </a:r>
            <a:r>
              <a:rPr lang="en-IN" sz="2400" dirty="0" err="1" smtClean="0"/>
              <a:t>ପରିଚ୍ଛଦ</a:t>
            </a:r>
            <a:r>
              <a:rPr lang="en-IN" sz="2400" dirty="0"/>
              <a:t> </a:t>
            </a:r>
            <a:r>
              <a:rPr lang="en-IN" sz="2400" dirty="0" err="1" smtClean="0"/>
              <a:t>ଟି</a:t>
            </a:r>
            <a:r>
              <a:rPr lang="en-IN" sz="2400" dirty="0" smtClean="0"/>
              <a:t> </a:t>
            </a:r>
            <a:r>
              <a:rPr lang="en-IN" sz="2400" dirty="0" err="1"/>
              <a:t>କେଡେ</a:t>
            </a:r>
            <a:r>
              <a:rPr lang="en-IN" sz="2400" dirty="0"/>
              <a:t> </a:t>
            </a:r>
            <a:r>
              <a:rPr lang="en-IN" sz="2400" dirty="0" err="1"/>
              <a:t>ସୁନ୍ଦର</a:t>
            </a:r>
            <a:r>
              <a:rPr lang="en-IN" sz="2400" dirty="0"/>
              <a:t> </a:t>
            </a:r>
            <a:r>
              <a:rPr lang="en-IN" sz="2400" dirty="0" err="1"/>
              <a:t>ହୋଇଛି</a:t>
            </a:r>
            <a:r>
              <a:rPr lang="en-IN" sz="2400" dirty="0"/>
              <a:t> l </a:t>
            </a:r>
            <a:r>
              <a:rPr lang="en-IN" sz="2400" dirty="0" err="1" smtClean="0"/>
              <a:t>ସ୍ୱର୍ଣ୍ଣଜରି</a:t>
            </a:r>
            <a:r>
              <a:rPr lang="en-IN" sz="2400" dirty="0" smtClean="0"/>
              <a:t> ଓ </a:t>
            </a:r>
            <a:r>
              <a:rPr lang="en-IN" sz="2400" dirty="0" err="1" smtClean="0"/>
              <a:t>ମଣିମୁକ୍ତା</a:t>
            </a:r>
            <a:r>
              <a:rPr lang="en-IN" sz="2400" dirty="0" smtClean="0"/>
              <a:t> </a:t>
            </a:r>
            <a:r>
              <a:rPr lang="en-IN" sz="2400" dirty="0" err="1"/>
              <a:t>ଯଥା</a:t>
            </a:r>
            <a:r>
              <a:rPr lang="en-IN" sz="2400" dirty="0"/>
              <a:t>  </a:t>
            </a:r>
            <a:r>
              <a:rPr lang="en-IN" sz="2400" dirty="0" err="1"/>
              <a:t>ସ୍ଥାନରେ</a:t>
            </a:r>
            <a:r>
              <a:rPr lang="en-IN" sz="2400" dirty="0"/>
              <a:t> </a:t>
            </a:r>
            <a:r>
              <a:rPr lang="en-IN" sz="2400" dirty="0" err="1"/>
              <a:t>ଖଞ୍ଜାଯାଇ</a:t>
            </a:r>
            <a:r>
              <a:rPr lang="en-IN" sz="2400" dirty="0"/>
              <a:t>  </a:t>
            </a:r>
            <a:r>
              <a:rPr lang="en-IN" sz="2400" dirty="0" err="1"/>
              <a:t>କେଡେ</a:t>
            </a:r>
            <a:r>
              <a:rPr lang="en-IN" sz="2400" dirty="0"/>
              <a:t> </a:t>
            </a:r>
            <a:r>
              <a:rPr lang="en-IN" sz="2400" dirty="0" err="1"/>
              <a:t>ମନୋହର</a:t>
            </a:r>
            <a:r>
              <a:rPr lang="en-IN" sz="2400" dirty="0"/>
              <a:t> </a:t>
            </a:r>
            <a:r>
              <a:rPr lang="en-IN" sz="2400" dirty="0" err="1"/>
              <a:t>ଦିଶୁଛି</a:t>
            </a:r>
            <a:r>
              <a:rPr lang="en-IN" sz="2400" dirty="0"/>
              <a:t>  l </a:t>
            </a:r>
            <a:r>
              <a:rPr lang="en-IN" sz="2400" dirty="0" err="1"/>
              <a:t>ସେମାନେ</a:t>
            </a:r>
            <a:r>
              <a:rPr lang="en-IN" sz="2400" dirty="0"/>
              <a:t> </a:t>
            </a:r>
            <a:r>
              <a:rPr lang="en-IN" sz="2400" dirty="0" err="1" smtClean="0"/>
              <a:t>ଭାବୁଥାଆନ୍ତି</a:t>
            </a:r>
            <a:r>
              <a:rPr lang="en-IN" sz="2400" dirty="0" smtClean="0"/>
              <a:t> </a:t>
            </a:r>
            <a:r>
              <a:rPr lang="en-IN" sz="2400" dirty="0" err="1" smtClean="0"/>
              <a:t>ଯେ</a:t>
            </a:r>
            <a:r>
              <a:rPr lang="en-IN" sz="2400" dirty="0"/>
              <a:t>, </a:t>
            </a:r>
            <a:r>
              <a:rPr lang="en-IN" sz="2400" dirty="0" err="1"/>
              <a:t>ବୋଧହୁଏ</a:t>
            </a:r>
            <a:r>
              <a:rPr lang="en-IN" sz="2400" dirty="0"/>
              <a:t> </a:t>
            </a:r>
            <a:r>
              <a:rPr lang="en-IN" sz="2400" dirty="0" err="1"/>
              <a:t>କେବଳ</a:t>
            </a:r>
            <a:r>
              <a:rPr lang="en-IN" sz="2400" dirty="0"/>
              <a:t> </a:t>
            </a:r>
            <a:r>
              <a:rPr lang="en-IN" sz="2400" dirty="0" err="1"/>
              <a:t>ତାଙ୍କରି</a:t>
            </a:r>
            <a:r>
              <a:rPr lang="en-IN" sz="2400" dirty="0"/>
              <a:t> </a:t>
            </a:r>
            <a:r>
              <a:rPr lang="en-IN" sz="2400" dirty="0" err="1"/>
              <a:t>ବ୍ୟତୀତ</a:t>
            </a:r>
            <a:r>
              <a:rPr lang="en-IN" sz="2400" dirty="0"/>
              <a:t> </a:t>
            </a:r>
            <a:r>
              <a:rPr lang="en-IN" sz="2400" dirty="0" err="1"/>
              <a:t>ଅନ୍ୟମାନେ</a:t>
            </a:r>
            <a:r>
              <a:rPr lang="en-IN" sz="2400" dirty="0"/>
              <a:t> </a:t>
            </a:r>
            <a:r>
              <a:rPr lang="en-IN" sz="2400" dirty="0" err="1"/>
              <a:t>ସମସ୍ତେ</a:t>
            </a:r>
            <a:r>
              <a:rPr lang="en-IN" sz="2400" dirty="0"/>
              <a:t> </a:t>
            </a:r>
            <a:r>
              <a:rPr lang="en-IN" sz="2400" dirty="0" err="1"/>
              <a:t>ସେହି</a:t>
            </a:r>
            <a:r>
              <a:rPr lang="en-IN" sz="2400" dirty="0"/>
              <a:t> </a:t>
            </a:r>
            <a:r>
              <a:rPr lang="en-IN" sz="2400" dirty="0" err="1"/>
              <a:t>ବସ୍ତ୍ର</a:t>
            </a:r>
            <a:r>
              <a:rPr lang="en-IN" sz="2400" dirty="0"/>
              <a:t> </a:t>
            </a:r>
            <a:r>
              <a:rPr lang="en-IN" sz="2400" dirty="0" err="1"/>
              <a:t>ଟିକୁ</a:t>
            </a:r>
            <a:r>
              <a:rPr lang="en-IN" sz="2400" dirty="0"/>
              <a:t> </a:t>
            </a:r>
            <a:r>
              <a:rPr lang="en-IN" sz="2400" dirty="0" err="1"/>
              <a:t>ଦେଖିପାରୁଛନ୍ତି</a:t>
            </a:r>
            <a:r>
              <a:rPr lang="en-IN" sz="2400" dirty="0"/>
              <a:t>  l</a:t>
            </a:r>
            <a:endParaRPr lang="en-US" sz="2400" dirty="0"/>
          </a:p>
        </p:txBody>
      </p:sp>
      <p:pic>
        <p:nvPicPr>
          <p:cNvPr id="7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651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9A13D83-3D86-B148-9071-0047E0237A1E}"/>
              </a:ext>
            </a:extLst>
          </p:cNvPr>
          <p:cNvSpPr txBox="1"/>
          <p:nvPr/>
        </p:nvSpPr>
        <p:spPr>
          <a:xfrm>
            <a:off x="121186" y="961169"/>
            <a:ext cx="87914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smtClean="0"/>
              <a:t>			</a:t>
            </a:r>
            <a:r>
              <a:rPr lang="en-IN" sz="2800" dirty="0" err="1" smtClean="0">
                <a:solidFill>
                  <a:srgbClr val="C00000"/>
                </a:solidFill>
              </a:rPr>
              <a:t>ଚମତ୍କାର</a:t>
            </a:r>
            <a:r>
              <a:rPr lang="en-IN" sz="2800" dirty="0" smtClean="0"/>
              <a:t> </a:t>
            </a:r>
            <a:r>
              <a:rPr lang="en-IN" sz="2800" dirty="0"/>
              <a:t>– </a:t>
            </a:r>
            <a:r>
              <a:rPr lang="en-IN" sz="2800" dirty="0" smtClean="0"/>
              <a:t>	</a:t>
            </a:r>
            <a:r>
              <a:rPr lang="en-IN" sz="2800" dirty="0" err="1" smtClean="0">
                <a:solidFill>
                  <a:srgbClr val="00B050"/>
                </a:solidFill>
              </a:rPr>
              <a:t>ଅତି</a:t>
            </a:r>
            <a:r>
              <a:rPr lang="en-IN" sz="2800" dirty="0" smtClean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ସୁନ୍ଦର</a:t>
            </a:r>
            <a:r>
              <a:rPr lang="en-IN" sz="2800" dirty="0"/>
              <a:t> </a:t>
            </a:r>
          </a:p>
          <a:p>
            <a:pPr>
              <a:lnSpc>
                <a:spcPct val="150000"/>
              </a:lnSpc>
            </a:pPr>
            <a:r>
              <a:rPr lang="en-IN" sz="2800" dirty="0" smtClean="0"/>
              <a:t>			</a:t>
            </a:r>
            <a:r>
              <a:rPr lang="en-IN" sz="2800" dirty="0" err="1" smtClean="0">
                <a:solidFill>
                  <a:srgbClr val="C00000"/>
                </a:solidFill>
              </a:rPr>
              <a:t>ମାମଲା</a:t>
            </a:r>
            <a:r>
              <a:rPr lang="en-IN" sz="2800" dirty="0" smtClean="0"/>
              <a:t>  – 	</a:t>
            </a:r>
            <a:r>
              <a:rPr lang="en-IN" sz="2800" dirty="0" err="1" smtClean="0">
                <a:solidFill>
                  <a:srgbClr val="00B050"/>
                </a:solidFill>
              </a:rPr>
              <a:t>ମକଦମା</a:t>
            </a:r>
            <a:r>
              <a:rPr lang="en-IN" sz="2800" dirty="0" smtClean="0"/>
              <a:t> </a:t>
            </a:r>
            <a:endParaRPr lang="en-IN" sz="2800" dirty="0"/>
          </a:p>
          <a:p>
            <a:pPr>
              <a:lnSpc>
                <a:spcPct val="150000"/>
              </a:lnSpc>
            </a:pPr>
            <a:r>
              <a:rPr lang="en-IN" sz="2800" dirty="0" smtClean="0"/>
              <a:t>	</a:t>
            </a:r>
            <a:r>
              <a:rPr lang="en-IN" sz="2800" dirty="0" smtClean="0"/>
              <a:t>		</a:t>
            </a:r>
            <a:r>
              <a:rPr lang="en-IN" sz="2800" dirty="0" err="1" smtClean="0">
                <a:solidFill>
                  <a:srgbClr val="C00000"/>
                </a:solidFill>
              </a:rPr>
              <a:t>ସ୍ୱୟଂ</a:t>
            </a:r>
            <a:r>
              <a:rPr lang="en-IN" sz="2800" dirty="0" smtClean="0"/>
              <a:t>     </a:t>
            </a:r>
            <a:r>
              <a:rPr lang="en-IN" sz="2800" dirty="0" smtClean="0"/>
              <a:t>–	</a:t>
            </a:r>
            <a:r>
              <a:rPr lang="en-IN" sz="2800" dirty="0" err="1" smtClean="0">
                <a:solidFill>
                  <a:srgbClr val="00B050"/>
                </a:solidFill>
              </a:rPr>
              <a:t>ନିଜେ</a:t>
            </a:r>
            <a:r>
              <a:rPr lang="en-IN" sz="2800" dirty="0" smtClean="0"/>
              <a:t> </a:t>
            </a:r>
            <a:endParaRPr lang="en-IN" sz="2800" dirty="0"/>
          </a:p>
          <a:p>
            <a:pPr>
              <a:lnSpc>
                <a:spcPct val="150000"/>
              </a:lnSpc>
            </a:pPr>
            <a:r>
              <a:rPr lang="en-IN" sz="2800" dirty="0" smtClean="0"/>
              <a:t>	</a:t>
            </a:r>
            <a:r>
              <a:rPr lang="en-IN" sz="2800" dirty="0" smtClean="0"/>
              <a:t>		</a:t>
            </a:r>
            <a:r>
              <a:rPr lang="en-IN" sz="2800" dirty="0" err="1" smtClean="0">
                <a:solidFill>
                  <a:srgbClr val="C00000"/>
                </a:solidFill>
              </a:rPr>
              <a:t>ମନୋହର</a:t>
            </a:r>
            <a:r>
              <a:rPr lang="en-IN" sz="2800" dirty="0" smtClean="0"/>
              <a:t> </a:t>
            </a:r>
            <a:r>
              <a:rPr lang="en-IN" sz="2800" dirty="0"/>
              <a:t>– </a:t>
            </a:r>
            <a:r>
              <a:rPr lang="en-IN" sz="2800" dirty="0" smtClean="0"/>
              <a:t>	</a:t>
            </a:r>
            <a:r>
              <a:rPr lang="en-IN" sz="2800" dirty="0" err="1" smtClean="0">
                <a:solidFill>
                  <a:srgbClr val="00B050"/>
                </a:solidFill>
              </a:rPr>
              <a:t>ସୁନ୍ଦର</a:t>
            </a:r>
            <a:r>
              <a:rPr lang="en-IN" sz="2800" dirty="0" smtClean="0"/>
              <a:t> </a:t>
            </a:r>
            <a:endParaRPr lang="en-US" sz="2800" dirty="0"/>
          </a:p>
          <a:p>
            <a:pPr algn="l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4" name="Rectangle 3"/>
          <p:cNvSpPr/>
          <p:nvPr/>
        </p:nvSpPr>
        <p:spPr>
          <a:xfrm>
            <a:off x="121187" y="111203"/>
            <a:ext cx="8791460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n-IN" sz="3200" b="1" dirty="0" err="1"/>
              <a:t>କଠିନ</a:t>
            </a:r>
            <a:r>
              <a:rPr lang="en-IN" sz="3200" b="1" dirty="0"/>
              <a:t>  </a:t>
            </a:r>
            <a:r>
              <a:rPr lang="en-IN" sz="3200" b="1" dirty="0" err="1"/>
              <a:t>ଶବ୍ଦ</a:t>
            </a:r>
            <a:r>
              <a:rPr lang="en-IN" sz="3200" b="1" dirty="0"/>
              <a:t> </a:t>
            </a:r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23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085850" y="2219326"/>
            <a:ext cx="6543675" cy="1419224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447801" y="553692"/>
            <a:ext cx="5607324" cy="1294158"/>
          </a:xfrm>
          <a:prstGeom prst="ellipse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4525" y="2606344"/>
            <a:ext cx="7014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ସହଜ ରେ କାହାରିକୁ ବିଶ୍ୱାସ କରିବା ଅନୁଚିତ </a:t>
            </a:r>
            <a:endParaRPr lang="en-US" sz="28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9408" y="4321518"/>
            <a:ext cx="1234591" cy="821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075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8" y="4105902"/>
            <a:ext cx="1234591" cy="9818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553358" y="3387347"/>
            <a:ext cx="8083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800" dirty="0" smtClean="0"/>
              <a:t>ବାକ୍ୟଗୁଡିକୁ </a:t>
            </a:r>
            <a:r>
              <a:rPr lang="or-IN" sz="2800" dirty="0"/>
              <a:t>କିପରି ଲେଖାଯାଇ ପାରିବ , </a:t>
            </a:r>
            <a:r>
              <a:rPr lang="or-IN" sz="2800" dirty="0" smtClean="0"/>
              <a:t>ଖାଲିସ୍ଥାନ </a:t>
            </a:r>
            <a:r>
              <a:rPr lang="or-IN" sz="2800" dirty="0"/>
              <a:t>ରେ ଲେଖ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443211" y="799078"/>
            <a:ext cx="55414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4494" y="2417862"/>
            <a:ext cx="2563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4000" b="1" dirty="0">
                <a:solidFill>
                  <a:srgbClr val="C00000"/>
                </a:solidFill>
              </a:rPr>
              <a:t>ବହି ପ୍ରଶ୍ନ ୬ </a:t>
            </a:r>
            <a:r>
              <a:rPr lang="or-IN" dirty="0"/>
              <a:t>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1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932043" y="0"/>
            <a:ext cx="3578087" cy="785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808922" y="69573"/>
            <a:ext cx="5406887" cy="71561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808774"/>
            <a:ext cx="9144000" cy="49420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>
                <a:solidFill>
                  <a:srgbClr val="0070C0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କୌଣସି ଜିନିଷ ଉପରେ ଅତ୍ୟଧିକ ରୁଚି ରଖିବା ଅନୁଚିତ</a:t>
            </a: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3853175"/>
            <a:ext cx="1234591" cy="12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0" y="6195"/>
            <a:ext cx="9136199" cy="78519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3600" b="1" u="sng" dirty="0">
                <a:solidFill>
                  <a:schemeClr val="bg1"/>
                </a:solidFill>
              </a:rPr>
              <a:t>ଶୈକ୍ଷିକ ଉଦ୍ଦେଶ୍ୟ </a:t>
            </a:r>
            <a:endParaRPr sz="32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098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D52BD0-15F1-E84C-8E2B-2F4C11861415}"/>
              </a:ext>
            </a:extLst>
          </p:cNvPr>
          <p:cNvSpPr txBox="1"/>
          <p:nvPr/>
        </p:nvSpPr>
        <p:spPr>
          <a:xfrm>
            <a:off x="0" y="504716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endParaRPr lang="en-IN" sz="2000" dirty="0" smtClean="0"/>
          </a:p>
          <a:p>
            <a:pPr algn="l">
              <a:lnSpc>
                <a:spcPct val="150000"/>
              </a:lnSpc>
            </a:pPr>
            <a:r>
              <a:rPr lang="en-IN" sz="2000" dirty="0" err="1" smtClean="0"/>
              <a:t>ସେତେବେଳକୁ</a:t>
            </a:r>
            <a:r>
              <a:rPr lang="en-IN" sz="2000" dirty="0" smtClean="0"/>
              <a:t> </a:t>
            </a:r>
            <a:r>
              <a:rPr lang="en-IN" sz="2000" dirty="0" err="1" smtClean="0"/>
              <a:t>ଏହି</a:t>
            </a:r>
            <a:r>
              <a:rPr lang="en-IN" sz="2000" dirty="0" smtClean="0"/>
              <a:t> </a:t>
            </a:r>
            <a:r>
              <a:rPr lang="en-IN" sz="2000" dirty="0" err="1" smtClean="0"/>
              <a:t>ଅଭୁତ</a:t>
            </a:r>
            <a:r>
              <a:rPr lang="en-IN" sz="2000" dirty="0" smtClean="0"/>
              <a:t> </a:t>
            </a:r>
            <a:r>
              <a:rPr lang="en-IN" sz="2000" dirty="0" err="1" smtClean="0"/>
              <a:t>ବସ୍ତ୍ର</a:t>
            </a:r>
            <a:r>
              <a:rPr lang="en-IN" sz="2000" dirty="0"/>
              <a:t> </a:t>
            </a:r>
            <a:r>
              <a:rPr lang="en-IN" sz="2000" dirty="0" err="1" smtClean="0"/>
              <a:t>କଥା</a:t>
            </a:r>
            <a:r>
              <a:rPr lang="en-IN" sz="2000" dirty="0" smtClean="0"/>
              <a:t> </a:t>
            </a:r>
            <a:r>
              <a:rPr lang="en-IN" sz="2000" dirty="0" err="1" smtClean="0"/>
              <a:t>ରାଜ୍ୟସାରା</a:t>
            </a:r>
            <a:r>
              <a:rPr lang="en-IN" sz="2000" dirty="0" smtClean="0"/>
              <a:t> </a:t>
            </a:r>
            <a:r>
              <a:rPr lang="en-IN" sz="2000" dirty="0" err="1" smtClean="0"/>
              <a:t>ପ୍ରଚାର</a:t>
            </a:r>
            <a:r>
              <a:rPr lang="en-IN" sz="2000" dirty="0" smtClean="0"/>
              <a:t> </a:t>
            </a:r>
            <a:r>
              <a:rPr lang="en-IN" sz="2000" dirty="0" err="1" smtClean="0"/>
              <a:t>ହୋଇ</a:t>
            </a:r>
            <a:r>
              <a:rPr lang="en-IN" sz="2000" dirty="0" smtClean="0"/>
              <a:t> </a:t>
            </a:r>
            <a:r>
              <a:rPr lang="en-IN" sz="2000" dirty="0" err="1" smtClean="0"/>
              <a:t>ଗଲାଣି</a:t>
            </a:r>
            <a:r>
              <a:rPr lang="en-IN" sz="2000" dirty="0" smtClean="0"/>
              <a:t> I </a:t>
            </a:r>
            <a:r>
              <a:rPr lang="en-IN" sz="2000" dirty="0" err="1" smtClean="0"/>
              <a:t>ପ୍ରତ୍ୟେକ</a:t>
            </a:r>
            <a:r>
              <a:rPr lang="en-IN" sz="2000" dirty="0" smtClean="0"/>
              <a:t> </a:t>
            </a:r>
            <a:r>
              <a:rPr lang="en-IN" sz="2000" dirty="0" err="1" smtClean="0"/>
              <a:t>ଲୋକ</a:t>
            </a:r>
            <a:r>
              <a:rPr lang="en-IN" sz="2000" dirty="0" smtClean="0"/>
              <a:t> </a:t>
            </a:r>
            <a:r>
              <a:rPr lang="en-IN" sz="2000" dirty="0" err="1" smtClean="0"/>
              <a:t>ରାଜାଙ୍କ</a:t>
            </a:r>
            <a:r>
              <a:rPr lang="en-IN" sz="2000" dirty="0" smtClean="0"/>
              <a:t> </a:t>
            </a:r>
            <a:r>
              <a:rPr lang="en-IN" sz="2000" dirty="0" err="1" smtClean="0"/>
              <a:t>ଜନ୍ମଦିନ</a:t>
            </a:r>
            <a:r>
              <a:rPr lang="en-IN" sz="2000" dirty="0" smtClean="0"/>
              <a:t> </a:t>
            </a:r>
            <a:r>
              <a:rPr lang="en-IN" sz="2000" dirty="0" err="1" smtClean="0"/>
              <a:t>ପାଳନ</a:t>
            </a:r>
            <a:r>
              <a:rPr lang="en-IN" sz="2000" dirty="0" smtClean="0"/>
              <a:t> </a:t>
            </a:r>
            <a:r>
              <a:rPr lang="en-IN" sz="2000" dirty="0" err="1" smtClean="0"/>
              <a:t>କୁ</a:t>
            </a:r>
            <a:r>
              <a:rPr lang="en-IN" sz="2000" dirty="0" smtClean="0"/>
              <a:t> </a:t>
            </a:r>
            <a:r>
              <a:rPr lang="en-IN" sz="2000" dirty="0" err="1" smtClean="0"/>
              <a:t>ଅପେକ୍ଷା</a:t>
            </a:r>
            <a:r>
              <a:rPr lang="en-IN" sz="2000" dirty="0" smtClean="0"/>
              <a:t> </a:t>
            </a:r>
            <a:r>
              <a:rPr lang="en-IN" sz="2000" dirty="0" err="1" smtClean="0"/>
              <a:t>କରିଥାନ୍ତି</a:t>
            </a:r>
            <a:r>
              <a:rPr lang="en-IN" sz="2000" dirty="0" smtClean="0"/>
              <a:t> l </a:t>
            </a:r>
            <a:r>
              <a:rPr lang="en-IN" sz="2000" dirty="0" err="1" smtClean="0"/>
              <a:t>ପ୍ରଧାନମନ୍ତ୍ରୀ</a:t>
            </a:r>
            <a:r>
              <a:rPr lang="en-IN" sz="2000" dirty="0" smtClean="0"/>
              <a:t>  </a:t>
            </a:r>
            <a:r>
              <a:rPr lang="en-IN" sz="2000" dirty="0" err="1" smtClean="0"/>
              <a:t>ଯାଇ</a:t>
            </a:r>
            <a:r>
              <a:rPr lang="en-IN" sz="2000" dirty="0" smtClean="0"/>
              <a:t> </a:t>
            </a:r>
            <a:r>
              <a:rPr lang="en-IN" sz="2000" dirty="0" err="1" smtClean="0"/>
              <a:t>ଦେଖିଲେ</a:t>
            </a:r>
            <a:r>
              <a:rPr lang="en-IN" sz="2000" dirty="0" smtClean="0"/>
              <a:t> </a:t>
            </a:r>
            <a:r>
              <a:rPr lang="en-IN" sz="2000" dirty="0" err="1" smtClean="0"/>
              <a:t>କାରିଗର</a:t>
            </a:r>
            <a:r>
              <a:rPr lang="en-IN" sz="2000" dirty="0" smtClean="0"/>
              <a:t> </a:t>
            </a:r>
            <a:r>
              <a:rPr lang="en-IN" sz="2000" dirty="0" err="1" smtClean="0"/>
              <a:t>ଦୁହେଁ</a:t>
            </a:r>
            <a:r>
              <a:rPr lang="en-IN" sz="2000" dirty="0" smtClean="0"/>
              <a:t>  </a:t>
            </a:r>
            <a:r>
              <a:rPr lang="en-IN" sz="2000" dirty="0" err="1" smtClean="0"/>
              <a:t>ବସ୍ତ୍ର</a:t>
            </a:r>
            <a:r>
              <a:rPr lang="en-IN" sz="2000" dirty="0" smtClean="0"/>
              <a:t> </a:t>
            </a:r>
            <a:r>
              <a:rPr lang="en-IN" sz="2000" dirty="0" err="1" smtClean="0"/>
              <a:t>ବୟନ</a:t>
            </a:r>
            <a:r>
              <a:rPr lang="en-IN" sz="2000" dirty="0" smtClean="0"/>
              <a:t> </a:t>
            </a:r>
            <a:r>
              <a:rPr lang="en-IN" sz="2000" dirty="0" err="1" smtClean="0"/>
              <a:t>ରେ</a:t>
            </a:r>
            <a:r>
              <a:rPr lang="en-IN" sz="2000" dirty="0" smtClean="0"/>
              <a:t>  </a:t>
            </a:r>
            <a:r>
              <a:rPr lang="en-IN" sz="2000" dirty="0" err="1" smtClean="0"/>
              <a:t>ବ୍ୟସ୍ତ</a:t>
            </a:r>
            <a:r>
              <a:rPr lang="en-IN" sz="2000" dirty="0" smtClean="0"/>
              <a:t>, </a:t>
            </a:r>
            <a:r>
              <a:rPr lang="en-IN" sz="2000" dirty="0" err="1" smtClean="0"/>
              <a:t>ଅଥଚ</a:t>
            </a:r>
            <a:r>
              <a:rPr lang="en-IN" sz="2000" dirty="0" smtClean="0"/>
              <a:t> </a:t>
            </a:r>
            <a:r>
              <a:rPr lang="en-IN" sz="2000" dirty="0" err="1" smtClean="0"/>
              <a:t>ତନ୍ତଟି</a:t>
            </a:r>
            <a:r>
              <a:rPr lang="en-IN" sz="2000" dirty="0" smtClean="0"/>
              <a:t> </a:t>
            </a:r>
            <a:r>
              <a:rPr lang="en-IN" sz="2000" dirty="0" err="1" smtClean="0"/>
              <a:t>ଶୂନ୍ୟ</a:t>
            </a:r>
            <a:r>
              <a:rPr lang="en-IN" sz="2000" dirty="0" smtClean="0"/>
              <a:t> l </a:t>
            </a:r>
            <a:r>
              <a:rPr lang="en-IN" sz="2000" dirty="0" err="1" smtClean="0"/>
              <a:t>ଏଥିରେ</a:t>
            </a:r>
            <a:r>
              <a:rPr lang="en-IN" sz="2000" dirty="0" smtClean="0"/>
              <a:t> </a:t>
            </a:r>
            <a:r>
              <a:rPr lang="en-IN" sz="2000" dirty="0" err="1" smtClean="0"/>
              <a:t>କୌଣସି</a:t>
            </a:r>
            <a:r>
              <a:rPr lang="en-IN" sz="2000" dirty="0" smtClean="0"/>
              <a:t> </a:t>
            </a:r>
            <a:r>
              <a:rPr lang="en-IN" sz="2000" dirty="0" err="1" smtClean="0"/>
              <a:t>ବସ୍ତ୍ର</a:t>
            </a:r>
            <a:r>
              <a:rPr lang="en-IN" sz="2000" dirty="0" smtClean="0"/>
              <a:t> </a:t>
            </a:r>
            <a:r>
              <a:rPr lang="en-IN" sz="2000" dirty="0" err="1" smtClean="0"/>
              <a:t>ନାହଁ</a:t>
            </a:r>
            <a:r>
              <a:rPr lang="en-IN" sz="2000" dirty="0" smtClean="0"/>
              <a:t> l </a:t>
            </a:r>
            <a:r>
              <a:rPr lang="en-IN" sz="2000" dirty="0" err="1" smtClean="0"/>
              <a:t>ସେ</a:t>
            </a:r>
            <a:r>
              <a:rPr lang="en-IN" sz="2000" dirty="0" smtClean="0"/>
              <a:t> </a:t>
            </a:r>
            <a:r>
              <a:rPr lang="en-IN" sz="2000" dirty="0" err="1" smtClean="0"/>
              <a:t>ଭାବିଲେ</a:t>
            </a:r>
            <a:r>
              <a:rPr lang="en-IN" sz="2000" dirty="0" smtClean="0"/>
              <a:t> </a:t>
            </a:r>
            <a:r>
              <a:rPr lang="en-IN" sz="2000" dirty="0" err="1" smtClean="0"/>
              <a:t>ମୁଁ</a:t>
            </a:r>
            <a:r>
              <a:rPr lang="en-IN" sz="2000" dirty="0" smtClean="0"/>
              <a:t> ତ </a:t>
            </a:r>
            <a:r>
              <a:rPr lang="en-IN" sz="2000" dirty="0" err="1" smtClean="0"/>
              <a:t>କାହିଁ</a:t>
            </a:r>
            <a:r>
              <a:rPr lang="en-IN" sz="2000" dirty="0" smtClean="0"/>
              <a:t> </a:t>
            </a:r>
            <a:r>
              <a:rPr lang="en-IN" sz="2000" dirty="0" err="1" smtClean="0"/>
              <a:t>ସୂତା</a:t>
            </a:r>
            <a:r>
              <a:rPr lang="en-IN" sz="2000" dirty="0" smtClean="0"/>
              <a:t> </a:t>
            </a:r>
            <a:r>
              <a:rPr lang="en-IN" sz="2000" dirty="0" err="1" smtClean="0"/>
              <a:t>ଖିଅଟିଏ</a:t>
            </a:r>
            <a:r>
              <a:rPr lang="en-IN" sz="2000" dirty="0" smtClean="0"/>
              <a:t>  </a:t>
            </a:r>
            <a:r>
              <a:rPr lang="en-IN" sz="2000" dirty="0" err="1" smtClean="0"/>
              <a:t>ମଧ୍ୟ</a:t>
            </a:r>
            <a:r>
              <a:rPr lang="en-IN" sz="2000" dirty="0" smtClean="0"/>
              <a:t> </a:t>
            </a:r>
            <a:r>
              <a:rPr lang="en-IN" sz="2000" dirty="0" err="1" smtClean="0"/>
              <a:t>ଦେଖିବାକୁ</a:t>
            </a:r>
            <a:r>
              <a:rPr lang="en-IN" sz="2000" dirty="0" smtClean="0"/>
              <a:t>  </a:t>
            </a:r>
            <a:r>
              <a:rPr lang="en-IN" sz="2000" dirty="0" err="1" smtClean="0"/>
              <a:t>ପାଉ</a:t>
            </a:r>
            <a:r>
              <a:rPr lang="en-IN" sz="2000" dirty="0" smtClean="0"/>
              <a:t> </a:t>
            </a:r>
            <a:r>
              <a:rPr lang="en-IN" sz="2000" dirty="0" err="1" smtClean="0"/>
              <a:t>ନାହିଁ</a:t>
            </a:r>
            <a:r>
              <a:rPr lang="en-IN" sz="2000" dirty="0" smtClean="0"/>
              <a:t> I </a:t>
            </a:r>
            <a:r>
              <a:rPr lang="en-IN" sz="2000" dirty="0" err="1" smtClean="0"/>
              <a:t>ତେବେ</a:t>
            </a:r>
            <a:r>
              <a:rPr lang="en-IN" sz="2000" dirty="0" smtClean="0"/>
              <a:t> </a:t>
            </a:r>
            <a:r>
              <a:rPr lang="en-IN" sz="2000" dirty="0" err="1" smtClean="0"/>
              <a:t>କଣ</a:t>
            </a:r>
            <a:r>
              <a:rPr lang="en-IN" sz="2000" dirty="0" smtClean="0"/>
              <a:t> </a:t>
            </a:r>
            <a:r>
              <a:rPr lang="en-IN" sz="2000" dirty="0" err="1" smtClean="0"/>
              <a:t>ମୁଁ</a:t>
            </a:r>
            <a:r>
              <a:rPr lang="en-IN" sz="2000" dirty="0" smtClean="0"/>
              <a:t> </a:t>
            </a:r>
            <a:r>
              <a:rPr lang="en-IN" sz="2000" dirty="0" err="1" smtClean="0"/>
              <a:t>ବୁଦ୍ଧିହୀନ</a:t>
            </a:r>
            <a:r>
              <a:rPr lang="en-IN" sz="2000" dirty="0" smtClean="0"/>
              <a:t> ଓ </a:t>
            </a:r>
            <a:r>
              <a:rPr lang="en-IN" sz="2000" dirty="0" err="1" smtClean="0"/>
              <a:t>ପ୍ରଧାନମନ୍ତ୍ରୀ</a:t>
            </a:r>
            <a:r>
              <a:rPr lang="en-IN" sz="2000" dirty="0" smtClean="0"/>
              <a:t> </a:t>
            </a:r>
            <a:r>
              <a:rPr lang="en-IN" sz="2000" dirty="0" err="1" smtClean="0"/>
              <a:t>ପଦ</a:t>
            </a:r>
            <a:r>
              <a:rPr lang="en-IN" sz="2000" dirty="0" smtClean="0"/>
              <a:t>  </a:t>
            </a:r>
            <a:r>
              <a:rPr lang="en-IN" sz="2000" dirty="0" err="1" smtClean="0"/>
              <a:t>ପାଇଁ</a:t>
            </a:r>
            <a:r>
              <a:rPr lang="en-IN" sz="2000" dirty="0" smtClean="0"/>
              <a:t> </a:t>
            </a:r>
            <a:r>
              <a:rPr lang="en-IN" sz="2000" dirty="0" err="1" smtClean="0"/>
              <a:t>ଅଯୋଗ୍ୟ</a:t>
            </a:r>
            <a:r>
              <a:rPr lang="en-IN" sz="2000" dirty="0" smtClean="0"/>
              <a:t> l”</a:t>
            </a:r>
          </a:p>
          <a:p>
            <a:pPr algn="l">
              <a:lnSpc>
                <a:spcPct val="150000"/>
              </a:lnSpc>
            </a:pPr>
            <a:r>
              <a:rPr lang="en-IN" sz="2000" dirty="0" smtClean="0"/>
              <a:t>         </a:t>
            </a:r>
            <a:r>
              <a:rPr lang="en-IN" sz="2000" dirty="0" err="1" smtClean="0"/>
              <a:t>ମନ୍ତ୍ରୀ</a:t>
            </a:r>
            <a:r>
              <a:rPr lang="en-IN" sz="2000" dirty="0" smtClean="0"/>
              <a:t>   </a:t>
            </a:r>
            <a:r>
              <a:rPr lang="en-IN" sz="2000" dirty="0" err="1" smtClean="0"/>
              <a:t>ଚିନ୍ତାମଗ୍ନ</a:t>
            </a:r>
            <a:r>
              <a:rPr lang="en-IN" sz="2000" dirty="0" smtClean="0"/>
              <a:t>  </a:t>
            </a:r>
            <a:r>
              <a:rPr lang="en-IN" sz="2000" dirty="0" err="1" smtClean="0"/>
              <a:t>ହୋଇ</a:t>
            </a:r>
            <a:r>
              <a:rPr lang="en-IN" sz="2000" dirty="0" smtClean="0"/>
              <a:t> </a:t>
            </a:r>
            <a:r>
              <a:rPr lang="en-IN" sz="2000" dirty="0" err="1" smtClean="0"/>
              <a:t>ପଡ଼ିବାର</a:t>
            </a:r>
            <a:r>
              <a:rPr lang="en-IN" sz="2000" dirty="0" smtClean="0"/>
              <a:t>  </a:t>
            </a:r>
            <a:r>
              <a:rPr lang="en-IN" sz="2000" dirty="0" err="1" smtClean="0"/>
              <a:t>ଦେଖି</a:t>
            </a:r>
            <a:r>
              <a:rPr lang="en-IN" sz="2000" dirty="0" smtClean="0"/>
              <a:t>  </a:t>
            </a:r>
            <a:r>
              <a:rPr lang="en-IN" sz="2000" dirty="0" err="1" smtClean="0"/>
              <a:t>ଜଣେ</a:t>
            </a:r>
            <a:r>
              <a:rPr lang="en-IN" sz="2000" dirty="0" smtClean="0"/>
              <a:t>  </a:t>
            </a:r>
            <a:r>
              <a:rPr lang="en-IN" sz="2000" dirty="0" err="1" smtClean="0"/>
              <a:t>ଶଠ</a:t>
            </a:r>
            <a:r>
              <a:rPr lang="en-IN" sz="2000" dirty="0" smtClean="0"/>
              <a:t>  </a:t>
            </a:r>
            <a:r>
              <a:rPr lang="en-IN" sz="2000" dirty="0" err="1" smtClean="0"/>
              <a:t>କହିଲା</a:t>
            </a:r>
            <a:r>
              <a:rPr lang="en-IN" sz="2000" dirty="0" smtClean="0"/>
              <a:t> </a:t>
            </a:r>
            <a:r>
              <a:rPr lang="en-IN" sz="2000" dirty="0" err="1" smtClean="0"/>
              <a:t>ପ୍ରଧାନ</a:t>
            </a:r>
            <a:r>
              <a:rPr lang="en-IN" sz="2000" dirty="0" smtClean="0"/>
              <a:t> </a:t>
            </a:r>
            <a:r>
              <a:rPr lang="en-IN" sz="2000" dirty="0" err="1" smtClean="0"/>
              <a:t>ମନ୍ତ୍ରୀ</a:t>
            </a:r>
            <a:r>
              <a:rPr lang="en-IN" sz="2000" dirty="0" smtClean="0"/>
              <a:t> </a:t>
            </a:r>
            <a:r>
              <a:rPr lang="en-IN" sz="2000" dirty="0" err="1" smtClean="0"/>
              <a:t>ମହୋଦୟ</a:t>
            </a:r>
            <a:r>
              <a:rPr lang="en-IN" sz="2000" dirty="0" smtClean="0"/>
              <a:t> ଏ </a:t>
            </a:r>
            <a:r>
              <a:rPr lang="en-IN" sz="2000" dirty="0" err="1" smtClean="0"/>
              <a:t>ବସ୍ତ୍ର</a:t>
            </a:r>
            <a:r>
              <a:rPr lang="en-IN" sz="2000" dirty="0" smtClean="0"/>
              <a:t> </a:t>
            </a:r>
            <a:r>
              <a:rPr lang="en-IN" sz="2000" dirty="0" err="1" smtClean="0"/>
              <a:t>ଟି</a:t>
            </a:r>
            <a:r>
              <a:rPr lang="en-IN" sz="2000" dirty="0" smtClean="0"/>
              <a:t> </a:t>
            </a:r>
            <a:r>
              <a:rPr lang="en-IN" sz="2000" dirty="0" err="1" smtClean="0"/>
              <a:t>ଆପଣଙ୍କ</a:t>
            </a:r>
            <a:r>
              <a:rPr lang="en-IN" sz="2000" dirty="0" smtClean="0"/>
              <a:t> </a:t>
            </a:r>
            <a:r>
              <a:rPr lang="en-IN" sz="2000" dirty="0" err="1" smtClean="0"/>
              <a:t>ପସନ୍ଦକୁ</a:t>
            </a:r>
            <a:r>
              <a:rPr lang="en-IN" sz="2000" dirty="0" smtClean="0"/>
              <a:t>  </a:t>
            </a:r>
            <a:r>
              <a:rPr lang="en-IN" sz="2000" dirty="0" err="1" smtClean="0"/>
              <a:t>କିପରି</a:t>
            </a:r>
            <a:r>
              <a:rPr lang="en-IN" sz="2000" dirty="0" smtClean="0"/>
              <a:t> </a:t>
            </a:r>
            <a:r>
              <a:rPr lang="en-IN" sz="2000" dirty="0" err="1" smtClean="0"/>
              <a:t>ଆସୁଛି</a:t>
            </a:r>
            <a:r>
              <a:rPr lang="en-IN" sz="2000" dirty="0" smtClean="0"/>
              <a:t> , “  </a:t>
            </a:r>
            <a:r>
              <a:rPr lang="en-IN" sz="2000" dirty="0" err="1" smtClean="0"/>
              <a:t>ତା</a:t>
            </a:r>
            <a:r>
              <a:rPr lang="en-IN" sz="2000" dirty="0" smtClean="0"/>
              <a:t> </a:t>
            </a:r>
            <a:r>
              <a:rPr lang="en-IN" sz="2000" dirty="0" err="1" smtClean="0"/>
              <a:t>ପରେ</a:t>
            </a:r>
            <a:r>
              <a:rPr lang="en-IN" sz="2000" dirty="0" smtClean="0"/>
              <a:t> </a:t>
            </a:r>
            <a:r>
              <a:rPr lang="en-IN" sz="2000" dirty="0" err="1" smtClean="0"/>
              <a:t>ଏହି</a:t>
            </a:r>
            <a:r>
              <a:rPr lang="en-IN" sz="2000" dirty="0" smtClean="0"/>
              <a:t> </a:t>
            </a:r>
            <a:r>
              <a:rPr lang="en-IN" sz="2000" dirty="0" err="1" smtClean="0"/>
              <a:t>ଶୂନ୍ୟ</a:t>
            </a:r>
            <a:r>
              <a:rPr lang="en-IN" sz="2000" dirty="0" smtClean="0"/>
              <a:t> </a:t>
            </a:r>
            <a:r>
              <a:rPr lang="en-IN" sz="2000" dirty="0" err="1" smtClean="0"/>
              <a:t>ତନ୍ତରେ</a:t>
            </a:r>
            <a:r>
              <a:rPr lang="en-IN" sz="2000" dirty="0" smtClean="0"/>
              <a:t>  </a:t>
            </a:r>
            <a:r>
              <a:rPr lang="en-IN" sz="2000" dirty="0" err="1" smtClean="0"/>
              <a:t>ଆଙ୍ଗୁଳି</a:t>
            </a:r>
            <a:r>
              <a:rPr lang="en-IN" sz="2000" dirty="0" smtClean="0"/>
              <a:t> </a:t>
            </a:r>
            <a:r>
              <a:rPr lang="en-IN" sz="2000" dirty="0" err="1" smtClean="0"/>
              <a:t>ଦେଖାଇ</a:t>
            </a:r>
            <a:r>
              <a:rPr lang="en-IN" sz="2000" dirty="0" smtClean="0"/>
              <a:t>  </a:t>
            </a:r>
            <a:r>
              <a:rPr lang="en-IN" sz="2000" dirty="0" err="1" smtClean="0"/>
              <a:t>କହିଲା</a:t>
            </a:r>
            <a:r>
              <a:rPr lang="en-IN" sz="2000" dirty="0" smtClean="0"/>
              <a:t> </a:t>
            </a:r>
            <a:r>
              <a:rPr lang="en-IN" sz="2000" dirty="0" err="1" smtClean="0"/>
              <a:t>ଏଠାରେ</a:t>
            </a:r>
            <a:r>
              <a:rPr lang="en-IN" sz="2000" dirty="0" smtClean="0"/>
              <a:t> </a:t>
            </a:r>
            <a:r>
              <a:rPr lang="en-IN" sz="2000" dirty="0" err="1" smtClean="0"/>
              <a:t>ଏହି</a:t>
            </a:r>
            <a:r>
              <a:rPr lang="en-IN" sz="2000" dirty="0" smtClean="0"/>
              <a:t> </a:t>
            </a:r>
            <a:r>
              <a:rPr lang="en-IN" sz="2000" dirty="0" err="1" smtClean="0"/>
              <a:t>ରଙ୍ଗଟି</a:t>
            </a:r>
            <a:r>
              <a:rPr lang="en-IN" sz="2000" dirty="0" smtClean="0"/>
              <a:t>  </a:t>
            </a:r>
            <a:r>
              <a:rPr lang="en-IN" sz="2000" dirty="0" err="1" smtClean="0"/>
              <a:t>କିପରି</a:t>
            </a:r>
            <a:r>
              <a:rPr lang="en-IN" sz="2000" dirty="0" smtClean="0"/>
              <a:t> </a:t>
            </a:r>
            <a:r>
              <a:rPr lang="en-IN" sz="2000" dirty="0" err="1" smtClean="0"/>
              <a:t>ମାନୁଛି</a:t>
            </a:r>
            <a:r>
              <a:rPr lang="en-IN" sz="2000" dirty="0" smtClean="0"/>
              <a:t>? </a:t>
            </a:r>
            <a:r>
              <a:rPr lang="en-IN" sz="2000" dirty="0" err="1" smtClean="0"/>
              <a:t>ସେଠାରେ</a:t>
            </a:r>
            <a:r>
              <a:rPr lang="en-IN" sz="2000" dirty="0" smtClean="0"/>
              <a:t> </a:t>
            </a:r>
            <a:r>
              <a:rPr lang="en-IN" sz="2000" dirty="0" err="1" smtClean="0"/>
              <a:t>ଯେଉଁ</a:t>
            </a:r>
            <a:r>
              <a:rPr lang="en-IN" sz="2000" dirty="0" smtClean="0"/>
              <a:t> </a:t>
            </a:r>
            <a:r>
              <a:rPr lang="en-IN" sz="2000" dirty="0" err="1" smtClean="0"/>
              <a:t>ସ୍ବର୍ଣ୍ଣ</a:t>
            </a:r>
            <a:r>
              <a:rPr lang="en-IN" sz="2000" dirty="0" smtClean="0"/>
              <a:t> </a:t>
            </a:r>
            <a:r>
              <a:rPr lang="en-IN" sz="2000" dirty="0" err="1" smtClean="0"/>
              <a:t>ଜରି</a:t>
            </a:r>
            <a:r>
              <a:rPr lang="en-IN" sz="2000" dirty="0" smtClean="0"/>
              <a:t>  </a:t>
            </a:r>
            <a:r>
              <a:rPr lang="en-IN" sz="2000" dirty="0" err="1" smtClean="0"/>
              <a:t>ଦିଆ</a:t>
            </a:r>
            <a:r>
              <a:rPr lang="en-IN" sz="2000" dirty="0" smtClean="0"/>
              <a:t> </a:t>
            </a:r>
            <a:r>
              <a:rPr lang="en-IN" sz="2000" dirty="0" err="1" smtClean="0"/>
              <a:t>ଯାଇଛି</a:t>
            </a:r>
            <a:r>
              <a:rPr lang="en-IN" sz="2000" dirty="0" smtClean="0"/>
              <a:t> ଓ </a:t>
            </a:r>
            <a:r>
              <a:rPr lang="en-IN" sz="2000" dirty="0" err="1" smtClean="0"/>
              <a:t>ତା</a:t>
            </a:r>
            <a:r>
              <a:rPr lang="en-IN" sz="2000" dirty="0" smtClean="0"/>
              <a:t> </a:t>
            </a:r>
            <a:r>
              <a:rPr lang="en-IN" sz="2000" dirty="0" err="1" smtClean="0"/>
              <a:t>ପାଖରେ</a:t>
            </a:r>
            <a:r>
              <a:rPr lang="en-IN" sz="2000" dirty="0" smtClean="0"/>
              <a:t> </a:t>
            </a:r>
            <a:r>
              <a:rPr lang="en-IN" sz="2000" dirty="0" err="1" smtClean="0"/>
              <a:t>ଯେଉଁ</a:t>
            </a:r>
            <a:r>
              <a:rPr lang="en-IN" sz="2000" dirty="0" smtClean="0"/>
              <a:t> </a:t>
            </a:r>
            <a:r>
              <a:rPr lang="en-IN" sz="2000" dirty="0" err="1" smtClean="0"/>
              <a:t>ମୁକ୍ତା</a:t>
            </a:r>
            <a:r>
              <a:rPr lang="en-IN" sz="2000" dirty="0" smtClean="0"/>
              <a:t> ଓ </a:t>
            </a:r>
            <a:r>
              <a:rPr lang="en-IN" sz="2000" dirty="0" err="1" smtClean="0"/>
              <a:t>ମାଣିକ୍ୟ</a:t>
            </a:r>
            <a:r>
              <a:rPr lang="en-IN" sz="2000" dirty="0" smtClean="0"/>
              <a:t> ର  </a:t>
            </a:r>
            <a:r>
              <a:rPr lang="en-IN" sz="2000" dirty="0" err="1" smtClean="0"/>
              <a:t>କଣିକା</a:t>
            </a:r>
            <a:r>
              <a:rPr lang="en-IN" sz="2000" dirty="0" smtClean="0"/>
              <a:t> </a:t>
            </a:r>
            <a:r>
              <a:rPr lang="en-IN" sz="2000" dirty="0" err="1" smtClean="0"/>
              <a:t>ଗୁଡିକ</a:t>
            </a:r>
            <a:r>
              <a:rPr lang="en-IN" sz="2000" dirty="0" smtClean="0"/>
              <a:t>  </a:t>
            </a:r>
            <a:r>
              <a:rPr lang="en-IN" sz="2000" dirty="0" err="1" smtClean="0"/>
              <a:t>ଖଞ୍ଜା</a:t>
            </a:r>
            <a:r>
              <a:rPr lang="en-IN" sz="2000" dirty="0" smtClean="0"/>
              <a:t> </a:t>
            </a:r>
            <a:r>
              <a:rPr lang="en-IN" sz="2000" dirty="0" err="1" smtClean="0"/>
              <a:t>ଯାଇଛି</a:t>
            </a:r>
            <a:r>
              <a:rPr lang="en-IN" sz="2000" dirty="0" smtClean="0"/>
              <a:t>, </a:t>
            </a:r>
            <a:r>
              <a:rPr lang="en-IN" sz="2000" dirty="0" err="1" smtClean="0"/>
              <a:t>ତାହା</a:t>
            </a:r>
            <a:r>
              <a:rPr lang="en-IN" sz="2000" dirty="0" smtClean="0"/>
              <a:t> </a:t>
            </a:r>
            <a:r>
              <a:rPr lang="en-IN" sz="2000" dirty="0" err="1" smtClean="0"/>
              <a:t>ଆପଣଙ୍କ</a:t>
            </a:r>
            <a:r>
              <a:rPr lang="en-IN" sz="2000" dirty="0" smtClean="0"/>
              <a:t> </a:t>
            </a:r>
            <a:r>
              <a:rPr lang="en-IN" sz="2000" dirty="0" err="1" smtClean="0"/>
              <a:t>ମନକୁ</a:t>
            </a:r>
            <a:r>
              <a:rPr lang="en-IN" sz="2000" dirty="0" smtClean="0"/>
              <a:t>  </a:t>
            </a:r>
            <a:r>
              <a:rPr lang="en-IN" sz="2000" dirty="0" err="1" smtClean="0"/>
              <a:t>ପାଉଛି</a:t>
            </a:r>
            <a:r>
              <a:rPr lang="en-IN" sz="2000" dirty="0" smtClean="0"/>
              <a:t> ତ ?</a:t>
            </a:r>
            <a:endParaRPr lang="en-US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05100"/>
          </a:xfrm>
          <a:ln w="762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sz="2800" b="1" dirty="0" err="1">
                <a:solidFill>
                  <a:srgbClr val="C00000"/>
                </a:solidFill>
              </a:rPr>
              <a:t>ରାଜାଙ୍କ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ନୂତନ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or-IN" sz="2800" b="1" dirty="0">
                <a:solidFill>
                  <a:srgbClr val="C00000"/>
                </a:solidFill>
              </a:rPr>
              <a:t>ପରିଚ୍ଛଦ</a:t>
            </a:r>
            <a:r>
              <a:rPr lang="en-IN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489399"/>
            <a:ext cx="1234591" cy="636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094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00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50"/>
            <a:ext cx="9144000" cy="5099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02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9A13D83-3D86-B148-9071-0047E0237A1E}"/>
              </a:ext>
            </a:extLst>
          </p:cNvPr>
          <p:cNvSpPr txBox="1"/>
          <p:nvPr/>
        </p:nvSpPr>
        <p:spPr>
          <a:xfrm>
            <a:off x="121186" y="961169"/>
            <a:ext cx="879146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2800" dirty="0" err="1" smtClean="0">
                <a:solidFill>
                  <a:srgbClr val="C00000"/>
                </a:solidFill>
              </a:rPr>
              <a:t>ଶୂନ୍ୟ</a:t>
            </a:r>
            <a:r>
              <a:rPr lang="en-IN" sz="2800" dirty="0" smtClean="0"/>
              <a:t> 	–	</a:t>
            </a:r>
            <a:r>
              <a:rPr lang="en-IN" sz="2800" dirty="0" err="1" smtClean="0">
                <a:solidFill>
                  <a:srgbClr val="00B050"/>
                </a:solidFill>
              </a:rPr>
              <a:t>ଖାଲି</a:t>
            </a:r>
            <a:r>
              <a:rPr lang="en-IN" sz="2800" dirty="0"/>
              <a:t> </a:t>
            </a:r>
            <a:r>
              <a:rPr lang="en-IN" sz="2800" dirty="0" smtClean="0"/>
              <a:t>			</a:t>
            </a:r>
            <a:endParaRPr lang="en-IN" sz="2800" dirty="0"/>
          </a:p>
          <a:p>
            <a:pPr algn="ctr">
              <a:lnSpc>
                <a:spcPct val="150000"/>
              </a:lnSpc>
            </a:pPr>
            <a:r>
              <a:rPr lang="en-IN" sz="2800" dirty="0" err="1">
                <a:solidFill>
                  <a:srgbClr val="C00000"/>
                </a:solidFill>
              </a:rPr>
              <a:t>ଖିଅ</a:t>
            </a:r>
            <a:r>
              <a:rPr lang="en-IN" sz="2800" dirty="0" smtClean="0"/>
              <a:t> 	– 	</a:t>
            </a:r>
            <a:r>
              <a:rPr lang="en-IN" sz="2800" dirty="0" err="1" smtClean="0">
                <a:solidFill>
                  <a:srgbClr val="00B050"/>
                </a:solidFill>
              </a:rPr>
              <a:t>ଟିକେ</a:t>
            </a:r>
            <a:r>
              <a:rPr lang="en-IN" sz="2800" dirty="0"/>
              <a:t> </a:t>
            </a:r>
            <a:r>
              <a:rPr lang="en-IN" sz="2800" dirty="0" smtClean="0"/>
              <a:t>			</a:t>
            </a:r>
            <a:endParaRPr lang="en-IN" sz="2800" dirty="0"/>
          </a:p>
          <a:p>
            <a:pPr algn="ctr">
              <a:lnSpc>
                <a:spcPct val="150000"/>
              </a:lnSpc>
            </a:pPr>
            <a:r>
              <a:rPr lang="en-IN" sz="2800" dirty="0" err="1" smtClean="0">
                <a:solidFill>
                  <a:srgbClr val="C00000"/>
                </a:solidFill>
              </a:rPr>
              <a:t>ଅଯୋଗ୍ୟ</a:t>
            </a:r>
            <a:r>
              <a:rPr lang="en-IN" sz="2800" dirty="0" smtClean="0"/>
              <a:t> </a:t>
            </a:r>
            <a:r>
              <a:rPr lang="en-IN" sz="2800" dirty="0"/>
              <a:t>– </a:t>
            </a:r>
            <a:r>
              <a:rPr lang="en-IN" sz="2800" dirty="0" smtClean="0"/>
              <a:t>	</a:t>
            </a:r>
            <a:r>
              <a:rPr lang="en-IN" sz="2800" dirty="0" err="1" smtClean="0">
                <a:solidFill>
                  <a:srgbClr val="00B050"/>
                </a:solidFill>
              </a:rPr>
              <a:t>ଉପଯୁକ୍ତ</a:t>
            </a:r>
            <a:r>
              <a:rPr lang="en-IN" sz="2800" dirty="0" smtClean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ନୁହେଁ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smtClean="0"/>
              <a:t>	</a:t>
            </a:r>
            <a:endParaRPr lang="en-IN" sz="2800" dirty="0"/>
          </a:p>
          <a:p>
            <a:pPr algn="ctr">
              <a:lnSpc>
                <a:spcPct val="150000"/>
              </a:lnSpc>
            </a:pPr>
            <a:r>
              <a:rPr lang="en-IN" sz="2800" dirty="0" err="1" smtClean="0">
                <a:solidFill>
                  <a:srgbClr val="C00000"/>
                </a:solidFill>
              </a:rPr>
              <a:t>ଖଞ୍ଜା</a:t>
            </a:r>
            <a:r>
              <a:rPr lang="en-IN" sz="2800" dirty="0" smtClean="0">
                <a:solidFill>
                  <a:srgbClr val="C00000"/>
                </a:solidFill>
              </a:rPr>
              <a:t>   </a:t>
            </a:r>
            <a:r>
              <a:rPr lang="en-IN" sz="2800" dirty="0" smtClean="0"/>
              <a:t> –	</a:t>
            </a:r>
            <a:r>
              <a:rPr lang="en-IN" sz="2800" dirty="0" err="1" smtClean="0">
                <a:solidFill>
                  <a:srgbClr val="00B050"/>
                </a:solidFill>
              </a:rPr>
              <a:t>ସଜାଇ</a:t>
            </a:r>
            <a:r>
              <a:rPr lang="en-IN" sz="2800" dirty="0" smtClean="0">
                <a:solidFill>
                  <a:srgbClr val="00B050"/>
                </a:solidFill>
              </a:rPr>
              <a:t> </a:t>
            </a:r>
            <a:r>
              <a:rPr lang="en-IN" sz="2800" dirty="0" err="1" smtClean="0">
                <a:solidFill>
                  <a:srgbClr val="00B050"/>
                </a:solidFill>
              </a:rPr>
              <a:t>ଲଗାଇବା</a:t>
            </a:r>
            <a:r>
              <a:rPr lang="en-IN" sz="2800" dirty="0" smtClean="0">
                <a:solidFill>
                  <a:srgbClr val="00B050"/>
                </a:solidFill>
              </a:rPr>
              <a:t> </a:t>
            </a:r>
            <a:r>
              <a:rPr lang="en-IN" sz="2800" dirty="0" smtClean="0"/>
              <a:t>	</a:t>
            </a:r>
            <a:endParaRPr lang="en-US" sz="2800" dirty="0"/>
          </a:p>
          <a:p>
            <a:pPr algn="ctr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4" name="Rectangle 3"/>
          <p:cNvSpPr/>
          <p:nvPr/>
        </p:nvSpPr>
        <p:spPr>
          <a:xfrm>
            <a:off x="121187" y="111203"/>
            <a:ext cx="8791460" cy="5847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n-IN" sz="3200" b="1" dirty="0" err="1"/>
              <a:t>କଠିନ</a:t>
            </a:r>
            <a:r>
              <a:rPr lang="en-IN" sz="3200" b="1" dirty="0"/>
              <a:t>  </a:t>
            </a:r>
            <a:r>
              <a:rPr lang="en-IN" sz="3200" b="1" dirty="0" err="1"/>
              <a:t>ଶବ୍ଦ</a:t>
            </a:r>
            <a:r>
              <a:rPr lang="en-IN" sz="3200" b="1" dirty="0"/>
              <a:t> </a:t>
            </a:r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75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469B7C1-1AC7-6441-A5CF-52D8F3BA4DE4}"/>
              </a:ext>
            </a:extLst>
          </p:cNvPr>
          <p:cNvSpPr txBox="1"/>
          <p:nvPr/>
        </p:nvSpPr>
        <p:spPr>
          <a:xfrm>
            <a:off x="242371" y="187820"/>
            <a:ext cx="872535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 err="1"/>
              <a:t>ପ୍ରଧାନମନ୍ତ୍ରୀ</a:t>
            </a:r>
            <a:r>
              <a:rPr lang="en-IN" sz="1800" dirty="0"/>
              <a:t> </a:t>
            </a:r>
            <a:r>
              <a:rPr lang="en-IN" sz="1800" dirty="0" err="1"/>
              <a:t>ବଡ</a:t>
            </a:r>
            <a:r>
              <a:rPr lang="en-IN" sz="1800" dirty="0"/>
              <a:t>଼ </a:t>
            </a:r>
            <a:r>
              <a:rPr lang="en-IN" sz="1800" dirty="0" err="1"/>
              <a:t>ଚିନ୍ତାରେ</a:t>
            </a:r>
            <a:r>
              <a:rPr lang="en-IN" sz="1800" dirty="0"/>
              <a:t> </a:t>
            </a:r>
            <a:r>
              <a:rPr lang="en-IN" sz="1800" dirty="0" err="1"/>
              <a:t>ପଡିଗଲେ</a:t>
            </a:r>
            <a:r>
              <a:rPr lang="en-IN" sz="1800" dirty="0"/>
              <a:t>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/>
              <a:t>ଯଦି</a:t>
            </a:r>
            <a:r>
              <a:rPr lang="en-IN" sz="1800" dirty="0"/>
              <a:t> </a:t>
            </a:r>
            <a:r>
              <a:rPr lang="en-IN" sz="1800" dirty="0" err="1"/>
              <a:t>କହିବେ</a:t>
            </a:r>
            <a:r>
              <a:rPr lang="en-IN" sz="1800" dirty="0"/>
              <a:t> 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/>
              <a:t>କିଛି</a:t>
            </a:r>
            <a:r>
              <a:rPr lang="en-IN" sz="1800" dirty="0"/>
              <a:t> </a:t>
            </a:r>
            <a:r>
              <a:rPr lang="or-IN" sz="1800" dirty="0" smtClean="0"/>
              <a:t>ଦେଖି</a:t>
            </a:r>
            <a:r>
              <a:rPr lang="en-IN" sz="1800" dirty="0" smtClean="0"/>
              <a:t> </a:t>
            </a:r>
            <a:r>
              <a:rPr lang="en-IN" sz="1800" dirty="0" err="1"/>
              <a:t>ପାରୁନାହାନ୍ତି</a:t>
            </a:r>
            <a:r>
              <a:rPr lang="en-IN" sz="1800" dirty="0"/>
              <a:t>, </a:t>
            </a:r>
            <a:r>
              <a:rPr lang="en-IN" sz="1800" dirty="0" err="1"/>
              <a:t>ତେବେ</a:t>
            </a:r>
            <a:r>
              <a:rPr lang="en-IN" sz="1800" dirty="0"/>
              <a:t>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/>
              <a:t>ଜଣେ</a:t>
            </a:r>
            <a:r>
              <a:rPr lang="en-IN" sz="1800" dirty="0"/>
              <a:t>  </a:t>
            </a:r>
            <a:r>
              <a:rPr lang="en-IN" sz="1800" dirty="0" err="1"/>
              <a:t>ବୋକା</a:t>
            </a:r>
            <a:r>
              <a:rPr lang="en-IN" sz="1800" dirty="0"/>
              <a:t> ଓ </a:t>
            </a:r>
            <a:r>
              <a:rPr lang="en-IN" sz="1800" dirty="0" err="1"/>
              <a:t>ନିଜ</a:t>
            </a:r>
            <a:r>
              <a:rPr lang="en-IN" sz="1800" dirty="0"/>
              <a:t> </a:t>
            </a:r>
            <a:r>
              <a:rPr lang="en-IN" sz="1800" dirty="0" err="1"/>
              <a:t>ଆସନ</a:t>
            </a:r>
            <a:r>
              <a:rPr lang="en-IN" sz="1800" dirty="0"/>
              <a:t>  </a:t>
            </a:r>
            <a:r>
              <a:rPr lang="en-IN" sz="1800" dirty="0" err="1"/>
              <a:t>ପାଇଁ</a:t>
            </a:r>
            <a:r>
              <a:rPr lang="en-IN" sz="1800" dirty="0"/>
              <a:t> </a:t>
            </a:r>
            <a:r>
              <a:rPr lang="or-IN" sz="1800" dirty="0" smtClean="0"/>
              <a:t>ଅ</a:t>
            </a:r>
            <a:r>
              <a:rPr lang="en-IN" sz="1800" dirty="0" err="1" smtClean="0"/>
              <a:t>ଯୋଗ୍ୟ</a:t>
            </a:r>
            <a:r>
              <a:rPr lang="en-IN" sz="1800" dirty="0" smtClean="0"/>
              <a:t> </a:t>
            </a:r>
            <a:r>
              <a:rPr lang="en-IN" sz="1800" dirty="0" err="1"/>
              <a:t>ବୋଲି</a:t>
            </a:r>
            <a:r>
              <a:rPr lang="en-IN" sz="1800" dirty="0"/>
              <a:t> </a:t>
            </a:r>
            <a:r>
              <a:rPr lang="en-IN" sz="1800" dirty="0" err="1"/>
              <a:t>ପ୍ରମାଣିତ</a:t>
            </a:r>
            <a:r>
              <a:rPr lang="en-IN" sz="1800" dirty="0"/>
              <a:t> </a:t>
            </a:r>
            <a:r>
              <a:rPr lang="en-IN" sz="1800" dirty="0" err="1"/>
              <a:t>ହେବେ</a:t>
            </a:r>
            <a:r>
              <a:rPr lang="en-IN" sz="1800" dirty="0"/>
              <a:t> l </a:t>
            </a:r>
            <a:r>
              <a:rPr lang="en-IN" sz="1800" dirty="0" err="1"/>
              <a:t>ରାଜା</a:t>
            </a:r>
            <a:r>
              <a:rPr lang="en-IN" sz="1800" dirty="0"/>
              <a:t>  </a:t>
            </a:r>
            <a:r>
              <a:rPr lang="en-IN" sz="1800" dirty="0" err="1"/>
              <a:t>ହୁଏତ</a:t>
            </a:r>
            <a:r>
              <a:rPr lang="en-IN" sz="1800" dirty="0"/>
              <a:t> </a:t>
            </a:r>
            <a:r>
              <a:rPr lang="en-IN" sz="1800" dirty="0" err="1"/>
              <a:t>ଏହା</a:t>
            </a:r>
            <a:r>
              <a:rPr lang="en-IN" sz="1800" dirty="0"/>
              <a:t> </a:t>
            </a:r>
            <a:r>
              <a:rPr lang="en-IN" sz="1800" dirty="0" err="1"/>
              <a:t>ଜାଣି</a:t>
            </a:r>
            <a:r>
              <a:rPr lang="en-IN" sz="1800" dirty="0"/>
              <a:t> </a:t>
            </a:r>
            <a:r>
              <a:rPr lang="en-IN" sz="1800" dirty="0" err="1"/>
              <a:t>ତାଙ୍କୁ</a:t>
            </a:r>
            <a:r>
              <a:rPr lang="en-IN" sz="1800" dirty="0"/>
              <a:t> </a:t>
            </a:r>
            <a:r>
              <a:rPr lang="en-IN" sz="1800" dirty="0" err="1"/>
              <a:t>ପ୍ରଧାନମନ୍ତ୍ରୀ</a:t>
            </a:r>
            <a:r>
              <a:rPr lang="en-IN" sz="1800" dirty="0"/>
              <a:t> </a:t>
            </a:r>
            <a:r>
              <a:rPr lang="en-IN" sz="1800" dirty="0" err="1"/>
              <a:t>ପଦରୁ</a:t>
            </a:r>
            <a:r>
              <a:rPr lang="en-IN" sz="1800" dirty="0"/>
              <a:t>  </a:t>
            </a:r>
            <a:r>
              <a:rPr lang="en-IN" sz="1800" dirty="0" err="1"/>
              <a:t>ତଡିଦେବେ</a:t>
            </a:r>
            <a:r>
              <a:rPr lang="en-IN" sz="1800" dirty="0"/>
              <a:t>   l </a:t>
            </a:r>
            <a:r>
              <a:rPr lang="en-IN" sz="1800" dirty="0" err="1"/>
              <a:t>ତେଣୁ</a:t>
            </a:r>
            <a:r>
              <a:rPr lang="en-IN" sz="1800" dirty="0"/>
              <a:t>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/>
              <a:t>ମଧ୍ୟ</a:t>
            </a:r>
            <a:r>
              <a:rPr lang="en-IN" sz="1800" dirty="0"/>
              <a:t>  </a:t>
            </a:r>
            <a:r>
              <a:rPr lang="en-IN" sz="1800" dirty="0" err="1"/>
              <a:t>ଛଳନା</a:t>
            </a:r>
            <a:r>
              <a:rPr lang="en-IN" sz="1800" dirty="0"/>
              <a:t> </a:t>
            </a:r>
            <a:r>
              <a:rPr lang="en-IN" sz="1800" dirty="0" err="1"/>
              <a:t>କରି</a:t>
            </a:r>
            <a:r>
              <a:rPr lang="en-IN" sz="1800" dirty="0"/>
              <a:t>  </a:t>
            </a:r>
            <a:r>
              <a:rPr lang="en-IN" sz="1800" dirty="0" err="1"/>
              <a:t>କହିଲେ</a:t>
            </a:r>
            <a:r>
              <a:rPr lang="en-IN" sz="1800" dirty="0"/>
              <a:t>  “”</a:t>
            </a:r>
            <a:r>
              <a:rPr lang="en-IN" sz="1800" dirty="0" err="1"/>
              <a:t>ନିଶ୍ଚୟ</a:t>
            </a:r>
            <a:r>
              <a:rPr lang="en-IN" sz="1800" dirty="0"/>
              <a:t> </a:t>
            </a:r>
            <a:r>
              <a:rPr lang="en-IN" sz="1800" dirty="0" err="1"/>
              <a:t>ନିଶ୍ଚୟ</a:t>
            </a:r>
            <a:r>
              <a:rPr lang="en-IN" sz="1800" dirty="0"/>
              <a:t>  </a:t>
            </a:r>
            <a:r>
              <a:rPr lang="en-IN" sz="1800" dirty="0" err="1"/>
              <a:t>ଏହା</a:t>
            </a:r>
            <a:r>
              <a:rPr lang="en-IN" sz="1800" dirty="0"/>
              <a:t> </a:t>
            </a:r>
            <a:r>
              <a:rPr lang="en-IN" sz="1800" dirty="0" err="1"/>
              <a:t>ଏକ</a:t>
            </a:r>
            <a:r>
              <a:rPr lang="en-IN" sz="1800" dirty="0"/>
              <a:t> </a:t>
            </a:r>
            <a:r>
              <a:rPr lang="en-IN" sz="1800" dirty="0" err="1"/>
              <a:t>ଚମତ୍କାର</a:t>
            </a:r>
            <a:r>
              <a:rPr lang="en-IN" sz="1800" dirty="0"/>
              <a:t> </a:t>
            </a:r>
            <a:r>
              <a:rPr lang="en-IN" sz="1800" dirty="0" err="1"/>
              <a:t>ପୋଷାକ</a:t>
            </a:r>
            <a:r>
              <a:rPr lang="en-IN" sz="1800" dirty="0"/>
              <a:t>  </a:t>
            </a:r>
            <a:r>
              <a:rPr lang="en-IN" sz="1800" dirty="0" err="1"/>
              <a:t>ରାଜାଙ୍କ</a:t>
            </a:r>
            <a:r>
              <a:rPr lang="en-IN" sz="1800" dirty="0"/>
              <a:t> </a:t>
            </a:r>
            <a:r>
              <a:rPr lang="en-IN" sz="1800" dirty="0" err="1"/>
              <a:t>ଦେହକୁ</a:t>
            </a:r>
            <a:r>
              <a:rPr lang="en-IN" sz="1800" dirty="0"/>
              <a:t> </a:t>
            </a:r>
            <a:r>
              <a:rPr lang="en-IN" sz="1800" dirty="0" err="1"/>
              <a:t>ଏହା</a:t>
            </a:r>
            <a:r>
              <a:rPr lang="en-IN" sz="1800" dirty="0"/>
              <a:t> </a:t>
            </a:r>
            <a:r>
              <a:rPr lang="en-IN" sz="1800" dirty="0" err="1"/>
              <a:t>ଖୁବ</a:t>
            </a:r>
            <a:r>
              <a:rPr lang="en-IN" sz="1800" dirty="0"/>
              <a:t>  </a:t>
            </a:r>
            <a:r>
              <a:rPr lang="en-IN" sz="1800" dirty="0" err="1"/>
              <a:t>ମାନିବ</a:t>
            </a:r>
            <a:r>
              <a:rPr lang="en-IN" sz="1800" dirty="0"/>
              <a:t> l”</a:t>
            </a:r>
          </a:p>
          <a:p>
            <a:pPr algn="l">
              <a:lnSpc>
                <a:spcPct val="150000"/>
              </a:lnSpc>
            </a:pPr>
            <a:r>
              <a:rPr lang="en-IN" sz="1800" dirty="0"/>
              <a:t>             </a:t>
            </a:r>
            <a:r>
              <a:rPr lang="en-IN" sz="1800" dirty="0" err="1" smtClean="0"/>
              <a:t>ଏହା</a:t>
            </a:r>
            <a:r>
              <a:rPr lang="en-IN" sz="1800" dirty="0" smtClean="0"/>
              <a:t> </a:t>
            </a:r>
            <a:r>
              <a:rPr lang="en-IN" sz="1800" dirty="0" err="1"/>
              <a:t>ପରେ</a:t>
            </a:r>
            <a:r>
              <a:rPr lang="en-IN" sz="1800" dirty="0"/>
              <a:t>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/>
              <a:t>ରାଜାଙ୍କ</a:t>
            </a:r>
            <a:r>
              <a:rPr lang="en-IN" sz="1800" dirty="0"/>
              <a:t> </a:t>
            </a:r>
            <a:r>
              <a:rPr lang="en-IN" sz="1800" dirty="0" err="1" smtClean="0"/>
              <a:t>ନିକଟକୁ</a:t>
            </a:r>
            <a:r>
              <a:rPr lang="en-IN" sz="1800" dirty="0" smtClean="0"/>
              <a:t> </a:t>
            </a:r>
            <a:r>
              <a:rPr lang="en-IN" sz="1800" dirty="0" err="1"/>
              <a:t>ଫେରି</a:t>
            </a:r>
            <a:r>
              <a:rPr lang="en-IN" sz="1800" dirty="0"/>
              <a:t> </a:t>
            </a:r>
            <a:r>
              <a:rPr lang="en-IN" sz="1800" dirty="0" err="1"/>
              <a:t>ଆସି</a:t>
            </a:r>
            <a:r>
              <a:rPr lang="en-IN" sz="1800" dirty="0"/>
              <a:t> </a:t>
            </a:r>
            <a:r>
              <a:rPr lang="en-IN" sz="1800" dirty="0" err="1"/>
              <a:t>ସେଇକଥା</a:t>
            </a:r>
            <a:r>
              <a:rPr lang="en-IN" sz="1800" dirty="0"/>
              <a:t> </a:t>
            </a:r>
            <a:r>
              <a:rPr lang="en-IN" sz="1800" dirty="0" err="1"/>
              <a:t>କହିଲେ</a:t>
            </a:r>
            <a:r>
              <a:rPr lang="en-IN" sz="1800" dirty="0"/>
              <a:t>  l </a:t>
            </a:r>
            <a:r>
              <a:rPr lang="en-IN" sz="1800" dirty="0" err="1"/>
              <a:t>ରାଜା</a:t>
            </a:r>
            <a:r>
              <a:rPr lang="en-IN" sz="1800" dirty="0"/>
              <a:t> </a:t>
            </a:r>
            <a:r>
              <a:rPr lang="en-IN" sz="1800" dirty="0" err="1"/>
              <a:t>ଏଥର</a:t>
            </a:r>
            <a:r>
              <a:rPr lang="en-IN" sz="1800" dirty="0"/>
              <a:t>  </a:t>
            </a:r>
            <a:r>
              <a:rPr lang="en-IN" sz="1800" dirty="0" err="1"/>
              <a:t>ତାଙ୍କ</a:t>
            </a:r>
            <a:r>
              <a:rPr lang="en-IN" sz="1800" dirty="0"/>
              <a:t> </a:t>
            </a:r>
            <a:r>
              <a:rPr lang="en-IN" sz="1800" dirty="0" err="1"/>
              <a:t>ପ୍ରଧାନ</a:t>
            </a:r>
            <a:r>
              <a:rPr lang="en-IN" sz="1800" dirty="0"/>
              <a:t>  </a:t>
            </a:r>
            <a:r>
              <a:rPr lang="en-IN" sz="1800" dirty="0" err="1" smtClean="0"/>
              <a:t>ବିଚାରପତି</a:t>
            </a:r>
            <a:r>
              <a:rPr lang="en-IN" sz="1800" dirty="0" smtClean="0"/>
              <a:t> </a:t>
            </a:r>
            <a:r>
              <a:rPr lang="en-IN" sz="1800" dirty="0" err="1"/>
              <a:t>ଙ୍କୁ</a:t>
            </a:r>
            <a:r>
              <a:rPr lang="en-IN" sz="1800" dirty="0"/>
              <a:t> </a:t>
            </a:r>
            <a:r>
              <a:rPr lang="en-IN" sz="1800" dirty="0" err="1"/>
              <a:t>ପଠାଇଲେ</a:t>
            </a:r>
            <a:r>
              <a:rPr lang="en-IN" sz="1800" dirty="0"/>
              <a:t>  </a:t>
            </a:r>
            <a:r>
              <a:rPr lang="en-IN" sz="1800" dirty="0" err="1"/>
              <a:t>ତାଙ୍କର</a:t>
            </a:r>
            <a:r>
              <a:rPr lang="en-IN" sz="1800" dirty="0"/>
              <a:t> </a:t>
            </a:r>
            <a:r>
              <a:rPr lang="en-IN" sz="1800" dirty="0" err="1"/>
              <a:t>ମଧ୍ୟ</a:t>
            </a:r>
            <a:r>
              <a:rPr lang="en-IN" sz="1800" dirty="0"/>
              <a:t> </a:t>
            </a:r>
            <a:r>
              <a:rPr lang="en-IN" sz="1800" dirty="0" err="1"/>
              <a:t>ସେଇ</a:t>
            </a:r>
            <a:r>
              <a:rPr lang="en-IN" sz="1800" dirty="0"/>
              <a:t> </a:t>
            </a:r>
            <a:r>
              <a:rPr lang="en-IN" sz="1800" dirty="0" err="1"/>
              <a:t>ଅବସ୍ଥା</a:t>
            </a:r>
            <a:r>
              <a:rPr lang="en-IN" sz="1800" dirty="0"/>
              <a:t> </a:t>
            </a:r>
            <a:r>
              <a:rPr lang="en-IN" sz="1800" dirty="0" err="1"/>
              <a:t>ହେଲା</a:t>
            </a:r>
            <a:r>
              <a:rPr lang="en-IN" sz="1800" dirty="0"/>
              <a:t> l </a:t>
            </a:r>
            <a:r>
              <a:rPr lang="en-IN" sz="1800" dirty="0" err="1"/>
              <a:t>ସେ</a:t>
            </a:r>
            <a:r>
              <a:rPr lang="en-IN" sz="1800" dirty="0"/>
              <a:t> </a:t>
            </a:r>
            <a:r>
              <a:rPr lang="en-IN" sz="1800" dirty="0" err="1" smtClean="0"/>
              <a:t>ତନ୍ତରେ</a:t>
            </a:r>
            <a:r>
              <a:rPr lang="en-IN" sz="1800" dirty="0" smtClean="0"/>
              <a:t>  </a:t>
            </a:r>
            <a:r>
              <a:rPr lang="en-IN" sz="1800" dirty="0" err="1"/>
              <a:t>କୌଣସି</a:t>
            </a:r>
            <a:r>
              <a:rPr lang="en-IN" sz="1800" dirty="0"/>
              <a:t> </a:t>
            </a:r>
            <a:r>
              <a:rPr lang="en-IN" sz="1800" dirty="0" err="1"/>
              <a:t>ବସ୍ତ୍ର</a:t>
            </a:r>
            <a:r>
              <a:rPr lang="en-IN" sz="1800" dirty="0"/>
              <a:t> </a:t>
            </a:r>
            <a:r>
              <a:rPr lang="en-IN" sz="1800" dirty="0" err="1"/>
              <a:t>ନଦେଖି</a:t>
            </a:r>
            <a:r>
              <a:rPr lang="en-IN" sz="1800" dirty="0"/>
              <a:t>  </a:t>
            </a:r>
            <a:r>
              <a:rPr lang="en-IN" sz="1800" dirty="0" err="1" smtClean="0"/>
              <a:t>ବିଚାରିଲେ</a:t>
            </a:r>
            <a:r>
              <a:rPr lang="en-IN" sz="1800" dirty="0" smtClean="0"/>
              <a:t> </a:t>
            </a:r>
            <a:r>
              <a:rPr lang="en-IN" sz="1800" dirty="0"/>
              <a:t>“”</a:t>
            </a:r>
            <a:r>
              <a:rPr lang="en-IN" sz="1800" dirty="0" err="1"/>
              <a:t>କଣ</a:t>
            </a:r>
            <a:r>
              <a:rPr lang="en-IN" sz="1800" dirty="0"/>
              <a:t>, </a:t>
            </a:r>
            <a:r>
              <a:rPr lang="en-IN" sz="1800" dirty="0" err="1"/>
              <a:t>ମୁଁ</a:t>
            </a:r>
            <a:r>
              <a:rPr lang="en-IN" sz="1800" dirty="0"/>
              <a:t> </a:t>
            </a:r>
            <a:r>
              <a:rPr lang="en-IN" sz="1800" dirty="0" err="1"/>
              <a:t>ପ୍ରଧାନ</a:t>
            </a:r>
            <a:r>
              <a:rPr lang="en-IN" sz="1800" dirty="0"/>
              <a:t>  </a:t>
            </a:r>
            <a:r>
              <a:rPr lang="en-IN" sz="1800" dirty="0" err="1" smtClean="0"/>
              <a:t>ବିଚାରପତି</a:t>
            </a:r>
            <a:r>
              <a:rPr lang="en-IN" sz="1800" dirty="0" smtClean="0"/>
              <a:t>  </a:t>
            </a:r>
            <a:r>
              <a:rPr lang="en-IN" sz="1800" dirty="0" err="1"/>
              <a:t>ଭାବରେ</a:t>
            </a:r>
            <a:r>
              <a:rPr lang="en-IN" sz="1800" dirty="0"/>
              <a:t> </a:t>
            </a:r>
            <a:r>
              <a:rPr lang="en-IN" sz="1800" dirty="0" err="1"/>
              <a:t>କେତେ</a:t>
            </a:r>
            <a:r>
              <a:rPr lang="en-IN" sz="1800" dirty="0"/>
              <a:t> </a:t>
            </a:r>
            <a:r>
              <a:rPr lang="en-IN" sz="1800" dirty="0" err="1"/>
              <a:t>କେତେ</a:t>
            </a:r>
            <a:r>
              <a:rPr lang="en-IN" sz="1800" dirty="0"/>
              <a:t> </a:t>
            </a:r>
            <a:r>
              <a:rPr lang="en-IN" sz="1800" dirty="0" err="1"/>
              <a:t>ମାମଲା</a:t>
            </a:r>
            <a:r>
              <a:rPr lang="en-IN" sz="1800" dirty="0"/>
              <a:t> ର  </a:t>
            </a:r>
            <a:r>
              <a:rPr lang="en-IN" sz="1800" dirty="0" err="1"/>
              <a:t>ବିଚାର</a:t>
            </a:r>
            <a:r>
              <a:rPr lang="en-IN" sz="1800" dirty="0"/>
              <a:t> </a:t>
            </a:r>
            <a:r>
              <a:rPr lang="en-IN" sz="1800" dirty="0" err="1"/>
              <a:t>କରି</a:t>
            </a:r>
            <a:r>
              <a:rPr lang="en-IN" sz="1800" dirty="0"/>
              <a:t>  </a:t>
            </a:r>
            <a:r>
              <a:rPr lang="en-IN" sz="1800" dirty="0" err="1"/>
              <a:t>ତାର</a:t>
            </a:r>
            <a:r>
              <a:rPr lang="en-IN" sz="1800" dirty="0"/>
              <a:t> </a:t>
            </a:r>
            <a:r>
              <a:rPr lang="en-IN" sz="1800" dirty="0" err="1"/>
              <a:t>ସମାଧାନ</a:t>
            </a:r>
            <a:r>
              <a:rPr lang="en-IN" sz="1800" dirty="0"/>
              <a:t> </a:t>
            </a:r>
            <a:r>
              <a:rPr lang="en-IN" sz="1800" dirty="0" err="1"/>
              <a:t>କରିଛି</a:t>
            </a:r>
            <a:r>
              <a:rPr lang="en-IN" sz="1800" dirty="0"/>
              <a:t>  l </a:t>
            </a:r>
            <a:r>
              <a:rPr lang="en-IN" sz="1800" dirty="0" err="1"/>
              <a:t>ନ୍ୟାୟ</a:t>
            </a:r>
            <a:r>
              <a:rPr lang="en-IN" sz="1800" dirty="0"/>
              <a:t> </a:t>
            </a:r>
            <a:r>
              <a:rPr lang="en-IN" sz="1800" dirty="0" err="1"/>
              <a:t>ବିଚାର</a:t>
            </a:r>
            <a:r>
              <a:rPr lang="en-IN" sz="1800" dirty="0"/>
              <a:t> </a:t>
            </a:r>
            <a:r>
              <a:rPr lang="en-IN" sz="1800" dirty="0" err="1"/>
              <a:t>ପାଇଁ</a:t>
            </a:r>
            <a:r>
              <a:rPr lang="en-IN" sz="1800" dirty="0"/>
              <a:t> </a:t>
            </a:r>
            <a:r>
              <a:rPr lang="en-IN" sz="1800" dirty="0" err="1"/>
              <a:t>ସମସ୍ତଙ୍କ</a:t>
            </a:r>
            <a:r>
              <a:rPr lang="en-IN" sz="1800" dirty="0"/>
              <a:t> </a:t>
            </a:r>
            <a:r>
              <a:rPr lang="en-IN" sz="1800" dirty="0" err="1"/>
              <a:t>ଦ୍ଵାରା</a:t>
            </a:r>
            <a:r>
              <a:rPr lang="en-IN" sz="1800" dirty="0"/>
              <a:t> </a:t>
            </a:r>
            <a:r>
              <a:rPr lang="en-IN" sz="1800" dirty="0" err="1"/>
              <a:t>ପ୍ରଶଂସିତ</a:t>
            </a:r>
            <a:r>
              <a:rPr lang="en-IN" sz="1800" dirty="0"/>
              <a:t>  </a:t>
            </a:r>
            <a:r>
              <a:rPr lang="en-IN" sz="1800" dirty="0" err="1"/>
              <a:t>ହୋଇଛି</a:t>
            </a:r>
            <a:r>
              <a:rPr lang="en-IN" sz="1800" dirty="0"/>
              <a:t> l </a:t>
            </a:r>
            <a:r>
              <a:rPr lang="en-IN" sz="1800" dirty="0" err="1"/>
              <a:t>ମୁଁ</a:t>
            </a:r>
            <a:r>
              <a:rPr lang="en-IN" sz="1800" dirty="0"/>
              <a:t> </a:t>
            </a:r>
            <a:r>
              <a:rPr lang="en-IN" sz="1800" dirty="0" err="1"/>
              <a:t>ତେବେ</a:t>
            </a:r>
            <a:r>
              <a:rPr lang="en-IN" sz="1800" dirty="0"/>
              <a:t> </a:t>
            </a:r>
            <a:r>
              <a:rPr lang="en-IN" sz="1800" dirty="0" err="1"/>
              <a:t>କଣ</a:t>
            </a:r>
            <a:r>
              <a:rPr lang="en-IN" sz="1800" dirty="0"/>
              <a:t> </a:t>
            </a:r>
            <a:r>
              <a:rPr lang="en-IN" sz="1800" dirty="0" err="1"/>
              <a:t>ବୁଦ୍ଧିହୀନ</a:t>
            </a:r>
            <a:r>
              <a:rPr lang="en-IN" sz="1800" dirty="0"/>
              <a:t> ଓ </a:t>
            </a:r>
            <a:r>
              <a:rPr lang="en-IN" sz="1800" dirty="0" err="1"/>
              <a:t>ପ୍ରଧାନ</a:t>
            </a:r>
            <a:r>
              <a:rPr lang="en-IN" sz="1800" dirty="0"/>
              <a:t> </a:t>
            </a:r>
            <a:r>
              <a:rPr lang="en-IN" sz="1800" dirty="0" err="1" smtClean="0"/>
              <a:t>ବିଚାରପତି</a:t>
            </a:r>
            <a:r>
              <a:rPr lang="en-IN" sz="1800" dirty="0" smtClean="0"/>
              <a:t>  </a:t>
            </a:r>
            <a:r>
              <a:rPr lang="en-IN" sz="1800" dirty="0" err="1"/>
              <a:t>ପଦ</a:t>
            </a:r>
            <a:r>
              <a:rPr lang="en-IN" sz="1800" dirty="0"/>
              <a:t>  </a:t>
            </a:r>
            <a:r>
              <a:rPr lang="en-IN" sz="1800" dirty="0" err="1"/>
              <a:t>ପାଇଁ</a:t>
            </a:r>
            <a:r>
              <a:rPr lang="en-IN" sz="1800" dirty="0"/>
              <a:t> </a:t>
            </a:r>
            <a:r>
              <a:rPr lang="en-IN" sz="1800" dirty="0" err="1"/>
              <a:t>ଅଯୋଗ୍ୟ</a:t>
            </a:r>
            <a:r>
              <a:rPr lang="en-IN" sz="1800" dirty="0"/>
              <a:t>?  </a:t>
            </a:r>
            <a:r>
              <a:rPr lang="en-IN" sz="1800" dirty="0" err="1"/>
              <a:t>କାହିଁ</a:t>
            </a:r>
            <a:r>
              <a:rPr lang="en-IN" sz="1800" dirty="0"/>
              <a:t> ! </a:t>
            </a:r>
            <a:r>
              <a:rPr lang="en-IN" sz="1800" dirty="0" err="1"/>
              <a:t>ମୁଁତ</a:t>
            </a:r>
            <a:r>
              <a:rPr lang="en-IN" sz="1800" dirty="0"/>
              <a:t>  </a:t>
            </a:r>
            <a:r>
              <a:rPr lang="en-IN" sz="1800" dirty="0" err="1"/>
              <a:t>କୌଣସି</a:t>
            </a:r>
            <a:r>
              <a:rPr lang="en-IN" sz="1800" dirty="0"/>
              <a:t> </a:t>
            </a:r>
            <a:r>
              <a:rPr lang="en-IN" sz="1800" dirty="0" err="1"/>
              <a:t>ବସ୍ତ୍ର</a:t>
            </a:r>
            <a:r>
              <a:rPr lang="en-IN" sz="1800" dirty="0"/>
              <a:t> </a:t>
            </a:r>
            <a:r>
              <a:rPr lang="en-IN" sz="1800" dirty="0" err="1"/>
              <a:t>ଦେଖିପାରୁନି</a:t>
            </a:r>
            <a:r>
              <a:rPr lang="en-IN" sz="1800" dirty="0"/>
              <a:t> </a:t>
            </a:r>
            <a:r>
              <a:rPr lang="en-IN" sz="1800" dirty="0" smtClean="0"/>
              <a:t>l” </a:t>
            </a:r>
            <a:r>
              <a:rPr lang="en-IN" sz="1800" dirty="0" err="1" smtClean="0"/>
              <a:t>ସେ</a:t>
            </a:r>
            <a:r>
              <a:rPr lang="en-IN" sz="1800" dirty="0" smtClean="0"/>
              <a:t> </a:t>
            </a:r>
            <a:r>
              <a:rPr lang="en-IN" sz="1800" dirty="0" err="1"/>
              <a:t>ତାଙ୍କର</a:t>
            </a:r>
            <a:r>
              <a:rPr lang="en-IN" sz="1800" dirty="0"/>
              <a:t> </a:t>
            </a:r>
            <a:r>
              <a:rPr lang="en-IN" sz="1800" dirty="0" err="1"/>
              <a:t>ଦୁର୍ବଳତା</a:t>
            </a:r>
            <a:r>
              <a:rPr lang="en-IN" sz="1800" dirty="0"/>
              <a:t> </a:t>
            </a:r>
            <a:r>
              <a:rPr lang="en-IN" sz="1800" dirty="0" err="1"/>
              <a:t>ଲୁଚାଇବା</a:t>
            </a:r>
            <a:r>
              <a:rPr lang="en-IN" sz="1800" dirty="0"/>
              <a:t> </a:t>
            </a:r>
            <a:r>
              <a:rPr lang="en-IN" sz="1800" dirty="0" err="1"/>
              <a:t>ପାଇଁ</a:t>
            </a:r>
            <a:r>
              <a:rPr lang="en-IN" sz="1800" dirty="0"/>
              <a:t> </a:t>
            </a:r>
            <a:r>
              <a:rPr lang="en-IN" sz="1800" dirty="0" err="1"/>
              <a:t>ରାଜାଙ୍କ</a:t>
            </a:r>
            <a:r>
              <a:rPr lang="en-IN" sz="1800" dirty="0"/>
              <a:t> </a:t>
            </a:r>
            <a:r>
              <a:rPr lang="en-IN" sz="1800" dirty="0" err="1"/>
              <a:t>ପାଖରେ</a:t>
            </a:r>
            <a:r>
              <a:rPr lang="en-IN" sz="1800" dirty="0"/>
              <a:t> </a:t>
            </a:r>
            <a:r>
              <a:rPr lang="en-IN" sz="1800" dirty="0" err="1"/>
              <a:t>ଆସି</a:t>
            </a:r>
            <a:r>
              <a:rPr lang="en-IN" sz="1800" dirty="0"/>
              <a:t> </a:t>
            </a:r>
            <a:r>
              <a:rPr lang="en-IN" sz="1800" dirty="0" err="1"/>
              <a:t>ଜଣାଇଲେ</a:t>
            </a:r>
            <a:r>
              <a:rPr lang="en-IN" sz="1800" dirty="0"/>
              <a:t> l “</a:t>
            </a:r>
            <a:r>
              <a:rPr lang="en-IN" sz="1800" dirty="0" err="1"/>
              <a:t>ମହାରାଜ</a:t>
            </a:r>
            <a:r>
              <a:rPr lang="en-IN" sz="1800" dirty="0"/>
              <a:t>, </a:t>
            </a:r>
            <a:r>
              <a:rPr lang="en-IN" sz="1800" dirty="0" err="1"/>
              <a:t>ଏହି</a:t>
            </a:r>
            <a:r>
              <a:rPr lang="en-IN" sz="1800" dirty="0"/>
              <a:t> </a:t>
            </a:r>
            <a:r>
              <a:rPr lang="en-IN" sz="1800" dirty="0" err="1"/>
              <a:t>କାରିଗର</a:t>
            </a:r>
            <a:r>
              <a:rPr lang="en-IN" sz="1800" dirty="0"/>
              <a:t> </a:t>
            </a:r>
            <a:r>
              <a:rPr lang="en-IN" sz="1800" dirty="0" err="1"/>
              <a:t>ଦୁହେଁ</a:t>
            </a:r>
            <a:r>
              <a:rPr lang="en-IN" sz="1800" dirty="0"/>
              <a:t> </a:t>
            </a:r>
            <a:r>
              <a:rPr lang="en-IN" sz="1800" dirty="0" err="1"/>
              <a:t>ଅସାଧାରଣ</a:t>
            </a:r>
            <a:r>
              <a:rPr lang="en-IN" sz="1800" dirty="0"/>
              <a:t> ଓ    </a:t>
            </a:r>
            <a:r>
              <a:rPr lang="en-IN" sz="1800" dirty="0" err="1"/>
              <a:t>ଆଶ୍ଚର୍ଯ୍ୟଜନକ</a:t>
            </a:r>
            <a:r>
              <a:rPr lang="en-IN" sz="1800" dirty="0"/>
              <a:t> </a:t>
            </a:r>
            <a:r>
              <a:rPr lang="en-IN" sz="1800" dirty="0" err="1" smtClean="0"/>
              <a:t>ପୋଷାକ</a:t>
            </a:r>
            <a:r>
              <a:rPr lang="en-IN" sz="1800" dirty="0" smtClean="0"/>
              <a:t> </a:t>
            </a:r>
            <a:r>
              <a:rPr lang="en-IN" sz="1800" dirty="0" err="1"/>
              <a:t>ପ୍ରସ୍ତୁତ</a:t>
            </a:r>
            <a:r>
              <a:rPr lang="en-IN" sz="1800" dirty="0"/>
              <a:t> </a:t>
            </a:r>
            <a:r>
              <a:rPr lang="en-IN" sz="1800" dirty="0" err="1"/>
              <a:t>କରୁଛନ୍ତି</a:t>
            </a:r>
            <a:r>
              <a:rPr lang="en-IN" sz="1800" dirty="0"/>
              <a:t> l”</a:t>
            </a:r>
            <a:endParaRPr lang="en-US" sz="1800" dirty="0"/>
          </a:p>
        </p:txBody>
      </p:sp>
      <p:pic>
        <p:nvPicPr>
          <p:cNvPr id="4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1609" y="4351663"/>
            <a:ext cx="1234591" cy="773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20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7118"/>
            <a:ext cx="9143999" cy="53321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535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4048125"/>
            <a:ext cx="1234591" cy="107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93778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395</Words>
  <Application>Microsoft Office PowerPoint</Application>
  <PresentationFormat>On-screen Show (16:9)</PresentationFormat>
  <Paragraphs>41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DELL</cp:lastModifiedBy>
  <cp:revision>62</cp:revision>
  <dcterms:modified xsi:type="dcterms:W3CDTF">2021-07-04T16:00:22Z</dcterms:modified>
</cp:coreProperties>
</file>