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70" r:id="rId3"/>
    <p:sldId id="269" r:id="rId4"/>
    <p:sldId id="260" r:id="rId5"/>
    <p:sldId id="267" r:id="rId6"/>
    <p:sldId id="261" r:id="rId7"/>
    <p:sldId id="273" r:id="rId8"/>
    <p:sldId id="262" r:id="rId9"/>
    <p:sldId id="268" r:id="rId10"/>
    <p:sldId id="263" r:id="rId11"/>
    <p:sldId id="271" r:id="rId12"/>
    <p:sldId id="272" r:id="rId13"/>
    <p:sldId id="25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  <p:cmAuthor id="1" name="DELL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62" autoAdjust="0"/>
  </p:normalViewPr>
  <p:slideViewPr>
    <p:cSldViewPr snapToGrid="0">
      <p:cViewPr>
        <p:scale>
          <a:sx n="86" d="100"/>
          <a:sy n="86" d="100"/>
        </p:scale>
        <p:origin x="-67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070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56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1141" y="1208281"/>
            <a:ext cx="8763000" cy="68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33400" y="1971621"/>
            <a:ext cx="7956737" cy="1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SESSION </a:t>
            </a:r>
            <a:r>
              <a:rPr lang="en-US" b="1" dirty="0"/>
              <a:t>:		0</a:t>
            </a:r>
            <a:r>
              <a:rPr lang="en-IN" b="1" dirty="0"/>
              <a:t>7</a:t>
            </a:r>
            <a:r>
              <a:rPr lang="en-US" b="1" dirty="0"/>
              <a:t>	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CLASS :		IV</a:t>
            </a:r>
            <a:endParaRPr lang="en" b="1" dirty="0"/>
          </a:p>
          <a:p>
            <a:pPr lvl="0"/>
            <a:r>
              <a:rPr lang="en" b="1" dirty="0"/>
              <a:t>SUBJECT : 	</a:t>
            </a:r>
            <a:r>
              <a:rPr lang="or-IN" b="1" dirty="0"/>
              <a:t>ପାଠ </a:t>
            </a:r>
            <a:r>
              <a:rPr lang="en-IN" b="1" dirty="0"/>
              <a:t>୩ </a:t>
            </a:r>
            <a:r>
              <a:rPr lang="or-IN" b="1" dirty="0"/>
              <a:t> </a:t>
            </a:r>
            <a:endParaRPr b="1" dirty="0"/>
          </a:p>
          <a:p>
            <a:r>
              <a:rPr lang="en" b="1" dirty="0"/>
              <a:t>CHAPTER NAME :	</a:t>
            </a:r>
            <a:r>
              <a:rPr lang="en-IN" b="1" dirty="0" err="1"/>
              <a:t>ରାଜାଙ୍କ</a:t>
            </a:r>
            <a:r>
              <a:rPr lang="en-IN" b="1" dirty="0"/>
              <a:t> </a:t>
            </a:r>
            <a:r>
              <a:rPr lang="en-IN" b="1" dirty="0" err="1"/>
              <a:t>ନୂତନ</a:t>
            </a:r>
            <a:r>
              <a:rPr lang="en-IN" b="1" dirty="0"/>
              <a:t> </a:t>
            </a:r>
            <a:r>
              <a:rPr lang="en-IN" b="1" dirty="0" err="1"/>
              <a:t>ପରିଛଦ</a:t>
            </a:r>
            <a:r>
              <a:rPr lang="en-IN" b="1" dirty="0"/>
              <a:t> </a:t>
            </a:r>
            <a:endParaRPr lang="en-GB" b="1" dirty="0"/>
          </a:p>
          <a:p>
            <a:pPr lvl="0"/>
            <a:endParaRPr lang="en" b="1" dirty="0"/>
          </a:p>
          <a:p>
            <a:pPr lvl="0"/>
            <a:r>
              <a:rPr lang="en" b="1" dirty="0"/>
              <a:t>SUBTOPIC :	</a:t>
            </a:r>
            <a:r>
              <a:rPr lang="en-IN" b="1" dirty="0" err="1"/>
              <a:t>ଗାଳ୍ପିକ</a:t>
            </a:r>
            <a:r>
              <a:rPr lang="en-IN" b="1" dirty="0"/>
              <a:t> </a:t>
            </a:r>
            <a:r>
              <a:rPr lang="en-IN" b="1" dirty="0" err="1"/>
              <a:t>ପରିଚୟ,ବିଷୟ</a:t>
            </a:r>
            <a:r>
              <a:rPr lang="en-IN" b="1" dirty="0"/>
              <a:t>  ଵ</a:t>
            </a:r>
            <a:r>
              <a:rPr lang="en-IN" b="1" dirty="0" err="1"/>
              <a:t>ସ୍ତୁ</a:t>
            </a:r>
            <a:r>
              <a:rPr lang="en-IN" b="1" dirty="0"/>
              <a:t> </a:t>
            </a:r>
            <a:r>
              <a:rPr lang="en-IN" b="1" dirty="0" err="1"/>
              <a:t>ବ୍ୟାଖ୍ୟା</a:t>
            </a:r>
            <a:r>
              <a:rPr lang="en-IN" b="1" dirty="0"/>
              <a:t> ଓ </a:t>
            </a:r>
            <a:r>
              <a:rPr lang="en-IN" b="1" dirty="0" err="1"/>
              <a:t>କଠିନ</a:t>
            </a:r>
            <a:r>
              <a:rPr lang="en-IN" b="1" dirty="0"/>
              <a:t>  </a:t>
            </a:r>
            <a:r>
              <a:rPr lang="en-IN" b="1" dirty="0" err="1"/>
              <a:t>ଶବ୍ଦ</a:t>
            </a:r>
            <a:r>
              <a:rPr lang="en-IN" b="1" dirty="0"/>
              <a:t> 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1548"/>
            <a:ext cx="9143999" cy="528279"/>
          </a:xfrm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797300" lvl="8" indent="0">
              <a:buNone/>
            </a:pPr>
            <a:r>
              <a:rPr lang="en-IN" sz="3200" b="1" dirty="0" err="1">
                <a:solidFill>
                  <a:srgbClr val="FF0000"/>
                </a:solidFill>
              </a:rPr>
              <a:t>କଠିନ</a:t>
            </a:r>
            <a:r>
              <a:rPr lang="en-IN" sz="3200" b="1" dirty="0">
                <a:solidFill>
                  <a:srgbClr val="FF0000"/>
                </a:solidFill>
              </a:rPr>
              <a:t>  </a:t>
            </a:r>
            <a:r>
              <a:rPr lang="en-IN" sz="3200" b="1" dirty="0" err="1">
                <a:solidFill>
                  <a:srgbClr val="FF0000"/>
                </a:solidFill>
              </a:rPr>
              <a:t>ଶବ୍ଦ</a:t>
            </a:r>
            <a:r>
              <a:rPr lang="en-IN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8493F7-74EC-4747-8EA6-690AA86EA6D0}"/>
              </a:ext>
            </a:extLst>
          </p:cNvPr>
          <p:cNvSpPr txBox="1"/>
          <p:nvPr/>
        </p:nvSpPr>
        <p:spPr>
          <a:xfrm>
            <a:off x="127636" y="872996"/>
            <a:ext cx="83069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</a:rPr>
              <a:t>	    		</a:t>
            </a:r>
            <a:r>
              <a:rPr lang="or-IN" sz="2400" dirty="0" smtClean="0">
                <a:solidFill>
                  <a:srgbClr val="FF0000"/>
                </a:solidFill>
              </a:rPr>
              <a:t>ସମୁଖ </a:t>
            </a:r>
            <a:r>
              <a:rPr lang="en-IN" sz="2400" dirty="0" err="1">
                <a:solidFill>
                  <a:srgbClr val="FF0000"/>
                </a:solidFill>
              </a:rPr>
              <a:t>ରେ</a:t>
            </a:r>
            <a:r>
              <a:rPr lang="en-IN" sz="2400" dirty="0">
                <a:solidFill>
                  <a:srgbClr val="FF0000"/>
                </a:solidFill>
              </a:rPr>
              <a:t>  - </a:t>
            </a:r>
            <a:r>
              <a:rPr lang="en-IN" sz="2400" dirty="0" err="1">
                <a:solidFill>
                  <a:srgbClr val="00B0F0"/>
                </a:solidFill>
              </a:rPr>
              <a:t>ଆଗରେ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		    	</a:t>
            </a:r>
            <a:r>
              <a:rPr lang="en-IN" sz="2400" dirty="0" err="1" smtClean="0">
                <a:solidFill>
                  <a:srgbClr val="FF0000"/>
                </a:solidFill>
              </a:rPr>
              <a:t>ବୁଦ୍ଧିହୀନ</a:t>
            </a:r>
            <a:r>
              <a:rPr lang="en-IN" sz="2400" dirty="0" smtClean="0">
                <a:solidFill>
                  <a:srgbClr val="FF0000"/>
                </a:solidFill>
              </a:rPr>
              <a:t> </a:t>
            </a:r>
            <a:r>
              <a:rPr lang="en-IN" sz="2400" dirty="0">
                <a:solidFill>
                  <a:srgbClr val="FF0000"/>
                </a:solidFill>
              </a:rPr>
              <a:t>–  </a:t>
            </a:r>
            <a:r>
              <a:rPr lang="en-IN" sz="2400" dirty="0" err="1">
                <a:solidFill>
                  <a:srgbClr val="00B0F0"/>
                </a:solidFill>
              </a:rPr>
              <a:t>ଯାହାର</a:t>
            </a:r>
            <a:r>
              <a:rPr lang="en-IN" sz="2400" dirty="0">
                <a:solidFill>
                  <a:srgbClr val="00B0F0"/>
                </a:solidFill>
              </a:rPr>
              <a:t> </a:t>
            </a:r>
            <a:r>
              <a:rPr lang="en-IN" sz="2400" dirty="0" err="1">
                <a:solidFill>
                  <a:srgbClr val="00B0F0"/>
                </a:solidFill>
              </a:rPr>
              <a:t>ବୁଦ୍ଧି</a:t>
            </a:r>
            <a:r>
              <a:rPr lang="en-IN" sz="2400" dirty="0">
                <a:solidFill>
                  <a:srgbClr val="00B0F0"/>
                </a:solidFill>
              </a:rPr>
              <a:t> </a:t>
            </a:r>
            <a:r>
              <a:rPr lang="en-IN" sz="2400" dirty="0" err="1">
                <a:solidFill>
                  <a:srgbClr val="00B0F0"/>
                </a:solidFill>
              </a:rPr>
              <a:t>ନାହଁ</a:t>
            </a:r>
            <a:r>
              <a:rPr lang="en-IN" sz="2400" dirty="0">
                <a:solidFill>
                  <a:srgbClr val="00B0F0"/>
                </a:solidFill>
              </a:rPr>
              <a:t> 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		    	</a:t>
            </a:r>
            <a:r>
              <a:rPr lang="en-IN" sz="2400" dirty="0" err="1" smtClean="0">
                <a:solidFill>
                  <a:srgbClr val="FF0000"/>
                </a:solidFill>
              </a:rPr>
              <a:t>ଚକ୍ଷୁ</a:t>
            </a:r>
            <a:r>
              <a:rPr lang="en-IN" sz="2400" dirty="0" smtClean="0">
                <a:solidFill>
                  <a:srgbClr val="FF0000"/>
                </a:solidFill>
              </a:rPr>
              <a:t>          - </a:t>
            </a:r>
            <a:r>
              <a:rPr lang="en-IN" sz="2400" dirty="0" err="1">
                <a:solidFill>
                  <a:srgbClr val="00B0F0"/>
                </a:solidFill>
              </a:rPr>
              <a:t>ଆଖି</a:t>
            </a:r>
            <a:r>
              <a:rPr lang="en-IN" sz="2400" dirty="0">
                <a:solidFill>
                  <a:srgbClr val="00B0F0"/>
                </a:solidFill>
              </a:rPr>
              <a:t> 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		     	</a:t>
            </a:r>
            <a:r>
              <a:rPr lang="en-IN" sz="2400" dirty="0" err="1" smtClean="0">
                <a:solidFill>
                  <a:srgbClr val="FF0000"/>
                </a:solidFill>
              </a:rPr>
              <a:t>ଅର୍ଥ</a:t>
            </a:r>
            <a:r>
              <a:rPr lang="en-IN" sz="2400" dirty="0" smtClean="0">
                <a:solidFill>
                  <a:srgbClr val="FF0000"/>
                </a:solidFill>
              </a:rPr>
              <a:t>          - </a:t>
            </a:r>
            <a:r>
              <a:rPr lang="en-IN" sz="2400" dirty="0" err="1">
                <a:solidFill>
                  <a:srgbClr val="00B0F0"/>
                </a:solidFill>
              </a:rPr>
              <a:t>ଟଙ୍କା</a:t>
            </a:r>
            <a:r>
              <a:rPr lang="en-IN" sz="2400" dirty="0">
                <a:solidFill>
                  <a:srgbClr val="00B0F0"/>
                </a:solidFill>
              </a:rPr>
              <a:t> 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			</a:t>
            </a:r>
            <a:r>
              <a:rPr lang="en-IN" sz="2400" dirty="0" err="1" smtClean="0">
                <a:solidFill>
                  <a:srgbClr val="FF0000"/>
                </a:solidFill>
              </a:rPr>
              <a:t>ଛଳନା</a:t>
            </a:r>
            <a:r>
              <a:rPr lang="en-IN" sz="2400" dirty="0" smtClean="0">
                <a:solidFill>
                  <a:srgbClr val="FF0000"/>
                </a:solidFill>
              </a:rPr>
              <a:t>       - </a:t>
            </a:r>
            <a:r>
              <a:rPr lang="en-IN" sz="2400" dirty="0" err="1">
                <a:solidFill>
                  <a:srgbClr val="00B0F0"/>
                </a:solidFill>
              </a:rPr>
              <a:t>ଅଭିନୟ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		     	</a:t>
            </a:r>
            <a:r>
              <a:rPr lang="en-IN" sz="2400" dirty="0" err="1" smtClean="0">
                <a:solidFill>
                  <a:srgbClr val="FF0000"/>
                </a:solidFill>
              </a:rPr>
              <a:t>ଶଠ</a:t>
            </a:r>
            <a:r>
              <a:rPr lang="en-IN" sz="2400" dirty="0" smtClean="0">
                <a:solidFill>
                  <a:srgbClr val="FF0000"/>
                </a:solidFill>
              </a:rPr>
              <a:t>          - </a:t>
            </a:r>
            <a:r>
              <a:rPr lang="en-IN" sz="2400" dirty="0" err="1">
                <a:solidFill>
                  <a:srgbClr val="00B0F0"/>
                </a:solidFill>
              </a:rPr>
              <a:t>ଠକ</a:t>
            </a:r>
            <a:r>
              <a:rPr lang="en-IN" sz="2400" dirty="0">
                <a:solidFill>
                  <a:srgbClr val="00B0F0"/>
                </a:solidFill>
              </a:rPr>
              <a:t> / </a:t>
            </a:r>
            <a:r>
              <a:rPr lang="en-IN" sz="2400" dirty="0" err="1">
                <a:solidFill>
                  <a:srgbClr val="00B0F0"/>
                </a:solidFill>
              </a:rPr>
              <a:t>ବଦମାସ</a:t>
            </a:r>
            <a:r>
              <a:rPr lang="en-IN" sz="2400" dirty="0">
                <a:solidFill>
                  <a:srgbClr val="00B0F0"/>
                </a:solidFill>
              </a:rPr>
              <a:t> 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		     	</a:t>
            </a:r>
            <a:r>
              <a:rPr lang="en-IN" sz="2400" dirty="0" err="1" smtClean="0">
                <a:solidFill>
                  <a:srgbClr val="FF0000"/>
                </a:solidFill>
              </a:rPr>
              <a:t>ନି</a:t>
            </a:r>
            <a:r>
              <a:rPr lang="or-IN" sz="2400" dirty="0">
                <a:solidFill>
                  <a:srgbClr val="FF0000"/>
                </a:solidFill>
              </a:rPr>
              <a:t>ତା</a:t>
            </a:r>
            <a:r>
              <a:rPr lang="en-IN" sz="2400" dirty="0" err="1">
                <a:solidFill>
                  <a:srgbClr val="FF0000"/>
                </a:solidFill>
              </a:rPr>
              <a:t>ନ୍ତ</a:t>
            </a:r>
            <a:r>
              <a:rPr lang="en-IN" sz="2400" dirty="0">
                <a:solidFill>
                  <a:srgbClr val="FF0000"/>
                </a:solidFill>
              </a:rPr>
              <a:t>  </a:t>
            </a:r>
            <a:r>
              <a:rPr lang="en-IN" sz="2400" dirty="0" smtClean="0">
                <a:solidFill>
                  <a:srgbClr val="FF0000"/>
                </a:solidFill>
              </a:rPr>
              <a:t>     - </a:t>
            </a:r>
            <a:r>
              <a:rPr lang="en-IN" sz="2400" dirty="0" err="1">
                <a:solidFill>
                  <a:srgbClr val="00B0F0"/>
                </a:solidFill>
              </a:rPr>
              <a:t>ନିହାତି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1609" y="4048125"/>
            <a:ext cx="1234591" cy="107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8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85850" y="2219326"/>
            <a:ext cx="6543675" cy="1419224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47801" y="553692"/>
            <a:ext cx="5607324" cy="1294158"/>
          </a:xfrm>
          <a:prstGeom prst="ellipse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or-I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ଅଧ୍ୟୟନରୁ ଲବ୍ଧ ଜ୍ଞାନର ଫଳାଫଳ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4525" y="2606344"/>
            <a:ext cx="7014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or-IN" sz="2800" b="1" dirty="0">
                <a:solidFill>
                  <a:schemeClr val="tx1"/>
                </a:solidFill>
                <a:latin typeface="Bradley Hand ITC" panose="03070402050302030203" pitchFamily="66" charset="0"/>
                <a:ea typeface="Calibri"/>
                <a:cs typeface="Calibri"/>
                <a:sym typeface="Calibri"/>
              </a:rPr>
              <a:t> କର୍ତ୍ତବ୍ୟ ବୋଧ ପାଇଁ ସଚେତନ ହେବା ଆବଶ୍ୟକ</a:t>
            </a:r>
            <a:endParaRPr lang="en-US" sz="2800" i="1" dirty="0">
              <a:solidFill>
                <a:srgbClr val="002060"/>
              </a:solidFill>
            </a:endParaRP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9408" y="4321518"/>
            <a:ext cx="1234591" cy="821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7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1608" y="4105902"/>
            <a:ext cx="1234591" cy="98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DELL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08" y="1541271"/>
            <a:ext cx="2365754" cy="19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7278" y="340943"/>
            <a:ext cx="35283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or-IN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ଗୃହ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or-IN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କର୍ମ 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358" y="3387347"/>
            <a:ext cx="7348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or-IN" sz="3200" dirty="0"/>
              <a:t>କଠିନ ଶବ୍ଦ ଗୁଡିକୁ ଖାତା ରେ ଲେଖ ଓ ମନେରଖ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4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32043" y="0"/>
            <a:ext cx="3578087" cy="785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808922" y="69573"/>
            <a:ext cx="5406887" cy="71561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/>
          <p:cNvSpPr txBox="1"/>
          <p:nvPr/>
        </p:nvSpPr>
        <p:spPr>
          <a:xfrm>
            <a:off x="0" y="808774"/>
            <a:ext cx="9144000" cy="4059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32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r>
              <a:rPr lang="or-IN" sz="3200" b="1" dirty="0">
                <a:solidFill>
                  <a:schemeClr val="tx1"/>
                </a:solidFill>
                <a:latin typeface="Bradley Hand ITC" panose="03070402050302030203" pitchFamily="66" charset="0"/>
                <a:ea typeface="Calibri"/>
                <a:cs typeface="Calibri"/>
                <a:sym typeface="Calibri"/>
              </a:rPr>
              <a:t>କର୍ତ୍ତବ୍ୟବୋଧ ଉପରେ ଗୁରୁତ୍ୱ  ଦେବା </a:t>
            </a:r>
            <a:endParaRPr lang="en-US" sz="3200" b="1" dirty="0">
              <a:solidFill>
                <a:schemeClr val="tx1"/>
              </a:solidFill>
              <a:latin typeface="Bradley Hand ITC" panose="03070402050302030203" pitchFamily="66" charset="0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3200" b="1" dirty="0" smtClean="0">
              <a:solidFill>
                <a:schemeClr val="tx1"/>
              </a:solidFill>
              <a:latin typeface="Bradley Hand ITC" panose="03070402050302030203" pitchFamily="66" charset="0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3200" b="1" dirty="0">
              <a:solidFill>
                <a:schemeClr val="tx1"/>
              </a:solidFill>
              <a:latin typeface="Bradley Hand ITC" panose="03070402050302030203" pitchFamily="66" charset="0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3200" b="1" dirty="0" smtClean="0">
              <a:solidFill>
                <a:schemeClr val="tx1"/>
              </a:solidFill>
              <a:latin typeface="Bradley Hand ITC" panose="03070402050302030203" pitchFamily="66" charset="0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r>
              <a:rPr lang="or-IN" sz="3200" b="1" dirty="0" smtClean="0">
                <a:solidFill>
                  <a:schemeClr val="tx1"/>
                </a:solidFill>
                <a:latin typeface="Bradley Hand ITC" panose="03070402050302030203" pitchFamily="66" charset="0"/>
                <a:ea typeface="Calibri"/>
                <a:cs typeface="Calibri"/>
                <a:sym typeface="Calibri"/>
              </a:rPr>
              <a:t> </a:t>
            </a:r>
            <a:endParaRPr lang="or-IN" sz="3200" b="1" dirty="0">
              <a:solidFill>
                <a:schemeClr val="tx1"/>
              </a:solidFill>
              <a:latin typeface="Bradley Hand ITC" panose="03070402050302030203" pitchFamily="66" charset="0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1609" y="3853175"/>
            <a:ext cx="1234591" cy="12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0" y="6195"/>
            <a:ext cx="9136199" cy="78519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or-IN" sz="3600" b="1" u="sng" dirty="0">
                <a:solidFill>
                  <a:schemeClr val="tx1"/>
                </a:solidFill>
              </a:rPr>
              <a:t>ଶୈକ୍ଷିକ ଉଦ୍ଦେଶ୍ୟ </a:t>
            </a:r>
            <a:endParaRPr sz="3200" b="1" i="0" u="sng" strike="noStrike" cap="non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9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867" y="700777"/>
            <a:ext cx="4606020" cy="334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or-IN" sz="2400" dirty="0" smtClean="0"/>
              <a:t>ଶ୍ରୀଯୁକ୍ତ  </a:t>
            </a:r>
            <a:r>
              <a:rPr lang="or-IN" sz="2400" dirty="0"/>
              <a:t>ପାଣିଗ୍ରାହୀ ଜଣେ ଜଣାଶୁଣା ଗାଳ୍ପିକ, ପ୍ରାବନ୍ଧିକ, ରଚନାକାର ଥିଲେ </a:t>
            </a:r>
            <a:r>
              <a:rPr lang="en-US" sz="2400" dirty="0"/>
              <a:t>I </a:t>
            </a:r>
            <a:r>
              <a:rPr lang="or-IN" sz="2400" dirty="0"/>
              <a:t>ସେ ତାଙ୍କର ମହାନ କୃତି "ମାଟିର ମଣିଷ" ପାଇଁ ଜଣାଶୁଣା </a:t>
            </a:r>
            <a:r>
              <a:rPr lang="en-US" sz="2400" dirty="0"/>
              <a:t>I </a:t>
            </a:r>
            <a:r>
              <a:rPr lang="or-IN" sz="2400" dirty="0"/>
              <a:t>ସେ ଓଡ଼ିଆ ଭାଷା ର ଉନ୍ନତି ପାଇଁ ସାହିତ୍ୟ ଏକାଡେମୀ, ଓ ପଦ୍ମ ଭୂଷଣ ଉପାଧି ରେ ଭୂଷିତ ହୋଇଥିଲେ </a:t>
            </a:r>
            <a:endParaRPr lang="en-US" sz="2400" dirty="0"/>
          </a:p>
        </p:txBody>
      </p:sp>
      <p:pic>
        <p:nvPicPr>
          <p:cNvPr id="6146" name="Picture 2" descr="C:\Users\DELL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921113"/>
            <a:ext cx="3437607" cy="33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2875" y="392999"/>
            <a:ext cx="3667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2800" b="1" dirty="0">
                <a:solidFill>
                  <a:srgbClr val="00B0F0"/>
                </a:solidFill>
              </a:rPr>
              <a:t>କାଳିନ୍ଦୀ ଚରଣ ପାଣିଗ୍ରାହୀ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75" y="4422932"/>
            <a:ext cx="3547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or-IN" sz="1800" b="1" dirty="0"/>
              <a:t>୦୨ ଜୁଲାଇ ୧୯୦୧  - ୧୫ ମେ ୧୯୯୧</a:t>
            </a:r>
            <a:endParaRPr lang="en-US" sz="1800" b="1" dirty="0"/>
          </a:p>
        </p:txBody>
      </p:sp>
      <p:pic>
        <p:nvPicPr>
          <p:cNvPr id="9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1609" y="4048125"/>
            <a:ext cx="1234591" cy="107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2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2202" y="143587"/>
            <a:ext cx="8835528" cy="605100"/>
          </a:xfr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sz="2800" b="1" dirty="0" err="1">
                <a:solidFill>
                  <a:srgbClr val="C00000"/>
                </a:solidFill>
              </a:rPr>
              <a:t>ରାଜାଙ୍କ</a:t>
            </a:r>
            <a:r>
              <a:rPr lang="en-IN" sz="2800" b="1" dirty="0">
                <a:solidFill>
                  <a:srgbClr val="C00000"/>
                </a:solidFill>
              </a:rPr>
              <a:t> </a:t>
            </a:r>
            <a:r>
              <a:rPr lang="en-IN" sz="2800" b="1" dirty="0" err="1">
                <a:solidFill>
                  <a:srgbClr val="C00000"/>
                </a:solidFill>
              </a:rPr>
              <a:t>ନୂତନ</a:t>
            </a:r>
            <a:r>
              <a:rPr lang="en-IN" sz="2800" b="1" dirty="0">
                <a:solidFill>
                  <a:srgbClr val="C00000"/>
                </a:solidFill>
              </a:rPr>
              <a:t> </a:t>
            </a:r>
            <a:r>
              <a:rPr lang="or-IN" sz="2800" b="1" dirty="0">
                <a:solidFill>
                  <a:srgbClr val="C00000"/>
                </a:solidFill>
              </a:rPr>
              <a:t>ପରିଚ୍ଛଦ </a:t>
            </a:r>
            <a:r>
              <a:rPr lang="en-IN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A750FC-7568-4944-A9CC-54CAAD735085}"/>
              </a:ext>
            </a:extLst>
          </p:cNvPr>
          <p:cNvSpPr txBox="1"/>
          <p:nvPr/>
        </p:nvSpPr>
        <p:spPr>
          <a:xfrm>
            <a:off x="132202" y="715822"/>
            <a:ext cx="8923663" cy="41549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 err="1" smtClean="0">
                <a:solidFill>
                  <a:schemeClr val="tx1"/>
                </a:solidFill>
              </a:rPr>
              <a:t>ଗୋଟିଏ</a:t>
            </a:r>
            <a:r>
              <a:rPr lang="en-IN" sz="2000" dirty="0" smtClean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ଦେଶରେ</a:t>
            </a:r>
            <a:r>
              <a:rPr lang="en-IN" sz="2000" dirty="0">
                <a:solidFill>
                  <a:schemeClr val="tx1"/>
                </a:solidFill>
              </a:rPr>
              <a:t>  </a:t>
            </a:r>
            <a:r>
              <a:rPr lang="en-IN" sz="2000" dirty="0" err="1">
                <a:solidFill>
                  <a:schemeClr val="tx1"/>
                </a:solidFill>
              </a:rPr>
              <a:t>ଜଣେ</a:t>
            </a:r>
            <a:r>
              <a:rPr lang="en-IN" sz="2000" dirty="0">
                <a:solidFill>
                  <a:schemeClr val="tx1"/>
                </a:solidFill>
              </a:rPr>
              <a:t>  </a:t>
            </a:r>
            <a:r>
              <a:rPr lang="en-IN" sz="2000" dirty="0" err="1">
                <a:solidFill>
                  <a:schemeClr val="tx1"/>
                </a:solidFill>
              </a:rPr>
              <a:t>ରାଜା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ଥିଲେ</a:t>
            </a:r>
            <a:r>
              <a:rPr lang="en-IN" sz="2000" dirty="0">
                <a:solidFill>
                  <a:schemeClr val="tx1"/>
                </a:solidFill>
              </a:rPr>
              <a:t>  l </a:t>
            </a:r>
            <a:r>
              <a:rPr lang="en-IN" sz="2000" dirty="0" err="1">
                <a:solidFill>
                  <a:schemeClr val="tx1"/>
                </a:solidFill>
              </a:rPr>
              <a:t>ପ୍ରତିଦିନ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ଗୋଟିଏ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ଗୋଟିଏ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ନୂତନ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ପୋଷାକ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ପିନ୍ଧିବା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ଥିଲା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ତାଙ୍କର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ପ୍ରଧାନ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ସଉକ</a:t>
            </a:r>
            <a:r>
              <a:rPr lang="en-IN" sz="2000" dirty="0">
                <a:solidFill>
                  <a:schemeClr val="tx1"/>
                </a:solidFill>
              </a:rPr>
              <a:t>  l </a:t>
            </a:r>
            <a:r>
              <a:rPr lang="en-IN" sz="2000" dirty="0" err="1">
                <a:solidFill>
                  <a:schemeClr val="tx1"/>
                </a:solidFill>
              </a:rPr>
              <a:t>ସେ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ଯେ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ଭଲ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 smtClean="0">
                <a:solidFill>
                  <a:schemeClr val="tx1"/>
                </a:solidFill>
              </a:rPr>
              <a:t>ଶାସନ</a:t>
            </a:r>
            <a:r>
              <a:rPr lang="en-IN" sz="2000" dirty="0" smtClean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କରୁଛନ୍ତି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ଅଥବା</a:t>
            </a:r>
            <a:r>
              <a:rPr lang="en-IN" sz="2000" dirty="0">
                <a:solidFill>
                  <a:schemeClr val="tx1"/>
                </a:solidFill>
              </a:rPr>
              <a:t>  </a:t>
            </a:r>
            <a:r>
              <a:rPr lang="en-IN" sz="2000" dirty="0" err="1">
                <a:solidFill>
                  <a:schemeClr val="tx1"/>
                </a:solidFill>
              </a:rPr>
              <a:t>ଭଲରେ</a:t>
            </a:r>
            <a:r>
              <a:rPr lang="en-IN" sz="2000" dirty="0">
                <a:solidFill>
                  <a:schemeClr val="tx1"/>
                </a:solidFill>
              </a:rPr>
              <a:t>  </a:t>
            </a:r>
            <a:r>
              <a:rPr lang="en-IN" sz="2000" dirty="0" err="1">
                <a:solidFill>
                  <a:schemeClr val="tx1"/>
                </a:solidFill>
              </a:rPr>
              <a:t>ପ୍ରଜା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ପାଳନ</a:t>
            </a:r>
            <a:r>
              <a:rPr lang="en-IN" sz="2000" dirty="0">
                <a:solidFill>
                  <a:schemeClr val="tx1"/>
                </a:solidFill>
              </a:rPr>
              <a:t>  </a:t>
            </a:r>
            <a:r>
              <a:rPr lang="en-IN" sz="2000" dirty="0" err="1">
                <a:solidFill>
                  <a:schemeClr val="tx1"/>
                </a:solidFill>
              </a:rPr>
              <a:t>କରୁଛନ୍ତି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ଏକଥା</a:t>
            </a:r>
            <a:r>
              <a:rPr lang="en-IN" sz="2000" dirty="0">
                <a:solidFill>
                  <a:schemeClr val="tx1"/>
                </a:solidFill>
              </a:rPr>
              <a:t>  </a:t>
            </a:r>
            <a:r>
              <a:rPr lang="en-IN" sz="2000" dirty="0" err="1">
                <a:solidFill>
                  <a:schemeClr val="tx1"/>
                </a:solidFill>
              </a:rPr>
              <a:t>କେହି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ନକହି</a:t>
            </a:r>
            <a:r>
              <a:rPr lang="en-IN" sz="2000" dirty="0">
                <a:solidFill>
                  <a:schemeClr val="tx1"/>
                </a:solidFill>
              </a:rPr>
              <a:t>  </a:t>
            </a:r>
            <a:r>
              <a:rPr lang="en-IN" sz="2000" dirty="0" err="1">
                <a:solidFill>
                  <a:schemeClr val="tx1"/>
                </a:solidFill>
              </a:rPr>
              <a:t>ବରଂ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କହନ୍ତି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ରାଜା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ଆଜି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ଭଲ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ପୋଷାକ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ପିନ୍ଧିଛନ୍ତି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smtClean="0">
                <a:solidFill>
                  <a:schemeClr val="tx1"/>
                </a:solidFill>
              </a:rPr>
              <a:t>l </a:t>
            </a:r>
            <a:r>
              <a:rPr lang="en-IN" sz="2000" dirty="0" err="1">
                <a:solidFill>
                  <a:schemeClr val="tx1"/>
                </a:solidFill>
              </a:rPr>
              <a:t>ନୂତନ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ପରିଛଦ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ପାଇଁ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ରାଜା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ଏକ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ପ୍ରକାର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ପାଗଳ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 smtClean="0">
                <a:solidFill>
                  <a:schemeClr val="tx1"/>
                </a:solidFill>
              </a:rPr>
              <a:t>ହୋଇ</a:t>
            </a:r>
            <a:r>
              <a:rPr lang="en-IN" sz="2000" dirty="0" smtClean="0">
                <a:solidFill>
                  <a:schemeClr val="tx1"/>
                </a:solidFill>
              </a:rPr>
              <a:t> </a:t>
            </a:r>
            <a:r>
              <a:rPr lang="en-IN" sz="2000" dirty="0" err="1" smtClean="0">
                <a:solidFill>
                  <a:schemeClr val="tx1"/>
                </a:solidFill>
              </a:rPr>
              <a:t>ପଡି</a:t>
            </a:r>
            <a:r>
              <a:rPr lang="en-IN" sz="2000" dirty="0" smtClean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ଥିଲେ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smtClean="0">
                <a:solidFill>
                  <a:schemeClr val="tx1"/>
                </a:solidFill>
              </a:rPr>
              <a:t>l </a:t>
            </a:r>
            <a:r>
              <a:rPr lang="en-IN" sz="2000" dirty="0" err="1" smtClean="0">
                <a:solidFill>
                  <a:schemeClr val="tx1"/>
                </a:solidFill>
              </a:rPr>
              <a:t>ଥରେ</a:t>
            </a:r>
            <a:r>
              <a:rPr lang="en-IN" sz="2000" dirty="0" smtClean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ସେ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ଘୋଷଣା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କଲେ</a:t>
            </a:r>
            <a:r>
              <a:rPr lang="en-IN" sz="2000" dirty="0">
                <a:solidFill>
                  <a:schemeClr val="tx1"/>
                </a:solidFill>
              </a:rPr>
              <a:t>  </a:t>
            </a:r>
            <a:r>
              <a:rPr lang="en-IN" sz="2000" dirty="0" err="1">
                <a:solidFill>
                  <a:schemeClr val="tx1"/>
                </a:solidFill>
              </a:rPr>
              <a:t>ଯେ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ଯେଉଁ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କାରିଗର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ତାଙ୍କ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ପାଇଁ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ସମ୍ପୂର୍ଣ୍ଣ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ଏକ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ନୂତନ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ଧରଣର</a:t>
            </a:r>
            <a:r>
              <a:rPr lang="en-IN" sz="2000" dirty="0">
                <a:solidFill>
                  <a:schemeClr val="tx1"/>
                </a:solidFill>
              </a:rPr>
              <a:t>  </a:t>
            </a:r>
            <a:r>
              <a:rPr lang="en-IN" sz="2000" dirty="0" err="1">
                <a:solidFill>
                  <a:schemeClr val="tx1"/>
                </a:solidFill>
              </a:rPr>
              <a:t>ପୋଷାକ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ତିଆରି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କରି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ପାରିବ</a:t>
            </a:r>
            <a:r>
              <a:rPr lang="en-IN" sz="2000" dirty="0">
                <a:solidFill>
                  <a:schemeClr val="tx1"/>
                </a:solidFill>
              </a:rPr>
              <a:t>, </a:t>
            </a:r>
            <a:r>
              <a:rPr lang="en-IN" sz="2000" dirty="0" err="1">
                <a:solidFill>
                  <a:schemeClr val="tx1"/>
                </a:solidFill>
              </a:rPr>
              <a:t>ତାକୁ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ସେ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ଏକ</a:t>
            </a:r>
            <a:r>
              <a:rPr lang="en-IN" sz="2000" dirty="0">
                <a:solidFill>
                  <a:schemeClr val="tx1"/>
                </a:solidFill>
              </a:rPr>
              <a:t> ସହସ୍ର  </a:t>
            </a:r>
            <a:r>
              <a:rPr lang="or-IN" sz="2000" dirty="0" smtClean="0">
                <a:solidFill>
                  <a:schemeClr val="tx1"/>
                </a:solidFill>
              </a:rPr>
              <a:t>ସ୍ଵ</a:t>
            </a:r>
            <a:r>
              <a:rPr lang="en-IN" sz="2000" dirty="0" err="1">
                <a:solidFill>
                  <a:schemeClr val="tx1"/>
                </a:solidFill>
              </a:rPr>
              <a:t>ର୍ଣ୍ଣ</a:t>
            </a:r>
            <a:r>
              <a:rPr lang="or-IN" sz="2000" dirty="0" smtClean="0">
                <a:solidFill>
                  <a:schemeClr val="tx1"/>
                </a:solidFill>
              </a:rPr>
              <a:t>ମୁଦ୍ରା </a:t>
            </a:r>
            <a:r>
              <a:rPr lang="en-IN" sz="2000" dirty="0" err="1" smtClean="0">
                <a:solidFill>
                  <a:schemeClr val="tx1"/>
                </a:solidFill>
              </a:rPr>
              <a:t>ପୁରସ୍କାର</a:t>
            </a:r>
            <a:r>
              <a:rPr lang="en-IN" sz="2000" dirty="0" smtClean="0">
                <a:solidFill>
                  <a:schemeClr val="tx1"/>
                </a:solidFill>
              </a:rPr>
              <a:t> </a:t>
            </a:r>
            <a:r>
              <a:rPr lang="en-IN" sz="2000" dirty="0" err="1">
                <a:solidFill>
                  <a:schemeClr val="tx1"/>
                </a:solidFill>
              </a:rPr>
              <a:t>ଦେବେ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smtClean="0">
                <a:solidFill>
                  <a:schemeClr val="tx1"/>
                </a:solidFill>
              </a:rPr>
              <a:t>l</a:t>
            </a:r>
            <a:r>
              <a:rPr lang="or-IN" sz="2000" dirty="0">
                <a:solidFill>
                  <a:schemeClr val="tx1"/>
                </a:solidFill>
              </a:rPr>
              <a:t>ଏ ସମ୍ବାଦ ଶୁଣି ଦୁଇଜଣ ଶଠ ଅର୍ଥ ଲୋଭରେ ରାଜାଙ୍କ ସମୁଖ ରେ ଯାଇ ଉପସ୍ଥିତ ହୋଇ କହିଲେ "ମହାରାଜ , ଆମ୍ବେ ସମ୍ପୂର୍ଣ ଏକ ନୂତନ ଧରଣ ର ପୋଷାକ ଆପଣ ଙ୍କ ନିମନ୍ତେ ପ୍ରସ୍ତୁତ କରିଦେବୁ </a:t>
            </a:r>
            <a:r>
              <a:rPr lang="en-IN" sz="2000" dirty="0">
                <a:solidFill>
                  <a:schemeClr val="tx1"/>
                </a:solidFill>
              </a:rPr>
              <a:t>I </a:t>
            </a:r>
          </a:p>
          <a:p>
            <a:pPr algn="l">
              <a:lnSpc>
                <a:spcPct val="150000"/>
              </a:lnSpc>
            </a:pPr>
            <a:r>
              <a:rPr lang="en-IN" sz="1600" dirty="0"/>
              <a:t>             </a:t>
            </a:r>
            <a:endParaRPr lang="en-US" sz="1600" dirty="0"/>
          </a:p>
        </p:txBody>
      </p:sp>
      <p:pic>
        <p:nvPicPr>
          <p:cNvPr id="6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1609" y="4048125"/>
            <a:ext cx="1234591" cy="107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3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3" y="1"/>
            <a:ext cx="2049137" cy="500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72877"/>
            <a:ext cx="1847850" cy="40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6" y="771181"/>
            <a:ext cx="2084387" cy="389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84" y="572878"/>
            <a:ext cx="2455269" cy="409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oogle Shape;6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01609" y="4048125"/>
            <a:ext cx="1234591" cy="107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 rot="2866408">
            <a:off x="311699" y="2042195"/>
            <a:ext cx="8549811" cy="2793479"/>
          </a:xfrm>
        </p:spPr>
        <p:txBody>
          <a:bodyPr/>
          <a:lstStyle/>
          <a:p>
            <a:endParaRPr lang="en-IN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2357F9-44B8-7F4A-84BA-D321652A88F1}"/>
              </a:ext>
            </a:extLst>
          </p:cNvPr>
          <p:cNvSpPr txBox="1"/>
          <p:nvPr/>
        </p:nvSpPr>
        <p:spPr>
          <a:xfrm>
            <a:off x="402507" y="176226"/>
            <a:ext cx="83543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 err="1"/>
              <a:t>ସେ</a:t>
            </a:r>
            <a:r>
              <a:rPr lang="en-IN" sz="2000" dirty="0"/>
              <a:t> </a:t>
            </a:r>
            <a:r>
              <a:rPr lang="en-IN" sz="2000" dirty="0" err="1"/>
              <a:t>ଭଳି</a:t>
            </a:r>
            <a:r>
              <a:rPr lang="en-IN" sz="2000" dirty="0"/>
              <a:t> </a:t>
            </a:r>
            <a:r>
              <a:rPr lang="en-IN" sz="2000" dirty="0" err="1"/>
              <a:t>ପୋଷାକ</a:t>
            </a:r>
            <a:r>
              <a:rPr lang="en-IN" sz="2000" dirty="0"/>
              <a:t> </a:t>
            </a:r>
            <a:r>
              <a:rPr lang="en-IN" sz="2000" dirty="0" err="1"/>
              <a:t>ଆଜି</a:t>
            </a:r>
            <a:r>
              <a:rPr lang="en-IN" sz="2000" dirty="0"/>
              <a:t> </a:t>
            </a:r>
            <a:r>
              <a:rPr lang="en-IN" sz="2000" dirty="0" err="1"/>
              <a:t>ପର୍ଯ୍ୟନ୍ତ</a:t>
            </a:r>
            <a:r>
              <a:rPr lang="en-IN" sz="2000" dirty="0"/>
              <a:t> </a:t>
            </a:r>
            <a:r>
              <a:rPr lang="en-IN" sz="2000" dirty="0" err="1"/>
              <a:t>କେହି</a:t>
            </a:r>
            <a:r>
              <a:rPr lang="en-IN" sz="2000" dirty="0"/>
              <a:t> </a:t>
            </a:r>
            <a:r>
              <a:rPr lang="en-IN" sz="2000" dirty="0" err="1"/>
              <a:t>ଦେଖି</a:t>
            </a:r>
            <a:r>
              <a:rPr lang="en-IN" sz="2000" dirty="0"/>
              <a:t>  ନ  </a:t>
            </a:r>
            <a:r>
              <a:rPr lang="en-IN" sz="2000" dirty="0" err="1"/>
              <a:t>ଥିବେ</a:t>
            </a:r>
            <a:r>
              <a:rPr lang="en-IN" sz="2000" dirty="0"/>
              <a:t>  l </a:t>
            </a:r>
            <a:r>
              <a:rPr lang="en-IN" sz="2000" dirty="0" err="1"/>
              <a:t>ସେ</a:t>
            </a:r>
            <a:r>
              <a:rPr lang="en-IN" sz="2000" dirty="0"/>
              <a:t> </a:t>
            </a:r>
            <a:r>
              <a:rPr lang="en-IN" sz="2000" dirty="0" err="1"/>
              <a:t>ହେବ</a:t>
            </a:r>
            <a:r>
              <a:rPr lang="en-IN" sz="2000" dirty="0"/>
              <a:t> </a:t>
            </a:r>
            <a:r>
              <a:rPr lang="en-IN" sz="2000" dirty="0" err="1"/>
              <a:t>ଏକ</a:t>
            </a:r>
            <a:r>
              <a:rPr lang="en-IN" sz="2000" dirty="0"/>
              <a:t> </a:t>
            </a:r>
            <a:r>
              <a:rPr lang="en-IN" sz="2000" dirty="0" err="1"/>
              <a:t>ଅଭୁତ</a:t>
            </a:r>
            <a:r>
              <a:rPr lang="en-IN" sz="2000" dirty="0"/>
              <a:t>  </a:t>
            </a:r>
            <a:r>
              <a:rPr lang="en-IN" sz="2000" dirty="0" err="1"/>
              <a:t>ପୋଷାକ</a:t>
            </a:r>
            <a:r>
              <a:rPr lang="en-IN" sz="2000" dirty="0"/>
              <a:t> l </a:t>
            </a:r>
            <a:r>
              <a:rPr lang="en-IN" sz="2000" dirty="0" err="1"/>
              <a:t>ତାର</a:t>
            </a:r>
            <a:r>
              <a:rPr lang="en-IN" sz="2000" dirty="0"/>
              <a:t> </a:t>
            </a:r>
            <a:r>
              <a:rPr lang="en-IN" sz="2000" dirty="0" err="1"/>
              <a:t>ଏକ</a:t>
            </a:r>
            <a:r>
              <a:rPr lang="en-IN" sz="2000" dirty="0"/>
              <a:t> </a:t>
            </a:r>
            <a:r>
              <a:rPr lang="en-IN" sz="2000" dirty="0" err="1"/>
              <a:t>ବିଚିତ୍ର</a:t>
            </a:r>
            <a:r>
              <a:rPr lang="en-IN" sz="2000" dirty="0"/>
              <a:t> </a:t>
            </a:r>
            <a:r>
              <a:rPr lang="en-IN" sz="2000" dirty="0" err="1"/>
              <a:t>ଗୁଣ</a:t>
            </a:r>
            <a:r>
              <a:rPr lang="en-IN" sz="2000" dirty="0"/>
              <a:t> </a:t>
            </a:r>
            <a:r>
              <a:rPr lang="en-IN" sz="2000" dirty="0" err="1"/>
              <a:t>ହେଉଛି</a:t>
            </a:r>
            <a:r>
              <a:rPr lang="en-IN" sz="2000" dirty="0"/>
              <a:t> </a:t>
            </a:r>
            <a:r>
              <a:rPr lang="en-IN" sz="2000" dirty="0" err="1"/>
              <a:t>ଏହି</a:t>
            </a:r>
            <a:r>
              <a:rPr lang="en-IN" sz="2000" dirty="0"/>
              <a:t> </a:t>
            </a:r>
            <a:r>
              <a:rPr lang="en-IN" sz="2000" dirty="0" err="1" smtClean="0"/>
              <a:t>ଯେ,ଯେଉଁ</a:t>
            </a:r>
            <a:r>
              <a:rPr lang="en-IN" sz="2000" dirty="0" smtClean="0"/>
              <a:t> </a:t>
            </a:r>
            <a:r>
              <a:rPr lang="en-IN" sz="2000" dirty="0" err="1"/>
              <a:t>ଲୋକ</a:t>
            </a:r>
            <a:r>
              <a:rPr lang="en-IN" sz="2000" dirty="0"/>
              <a:t> </a:t>
            </a:r>
            <a:r>
              <a:rPr lang="en-IN" sz="2000" dirty="0" err="1" smtClean="0"/>
              <a:t>ବୁଦ୍ଧିହୀନ</a:t>
            </a:r>
            <a:r>
              <a:rPr lang="en-IN" sz="2000" dirty="0" smtClean="0"/>
              <a:t> </a:t>
            </a:r>
            <a:r>
              <a:rPr lang="en-IN" sz="2000" dirty="0" err="1"/>
              <a:t>ଏବଂ</a:t>
            </a:r>
            <a:r>
              <a:rPr lang="en-IN" sz="2000" dirty="0"/>
              <a:t> </a:t>
            </a:r>
            <a:r>
              <a:rPr lang="en-IN" sz="2000" dirty="0" err="1"/>
              <a:t>ନିଜ</a:t>
            </a:r>
            <a:r>
              <a:rPr lang="en-IN" sz="2000" dirty="0"/>
              <a:t> </a:t>
            </a:r>
            <a:r>
              <a:rPr lang="en-IN" sz="2000" dirty="0" err="1" smtClean="0"/>
              <a:t>ଆସନରେ</a:t>
            </a:r>
            <a:r>
              <a:rPr lang="en-IN" sz="2000" dirty="0" smtClean="0"/>
              <a:t> </a:t>
            </a:r>
            <a:r>
              <a:rPr lang="en-IN" sz="2000" dirty="0" err="1" smtClean="0"/>
              <a:t>ଅଯୋଗ୍ୟ</a:t>
            </a:r>
            <a:r>
              <a:rPr lang="en-IN" sz="2000" dirty="0" smtClean="0"/>
              <a:t> </a:t>
            </a:r>
            <a:r>
              <a:rPr lang="en-IN" sz="2000" dirty="0" err="1"/>
              <a:t>ତାହାର</a:t>
            </a:r>
            <a:r>
              <a:rPr lang="en-IN" sz="2000" dirty="0"/>
              <a:t> </a:t>
            </a:r>
            <a:r>
              <a:rPr lang="en-IN" sz="2000" dirty="0" err="1"/>
              <a:t>ଚକ୍ଷୁ</a:t>
            </a:r>
            <a:r>
              <a:rPr lang="en-IN" sz="2000" dirty="0"/>
              <a:t> </a:t>
            </a:r>
            <a:r>
              <a:rPr lang="en-IN" sz="2000" dirty="0" err="1"/>
              <a:t>କୁ</a:t>
            </a:r>
            <a:r>
              <a:rPr lang="en-IN" sz="2000" dirty="0"/>
              <a:t> </a:t>
            </a:r>
            <a:r>
              <a:rPr lang="en-IN" sz="2000" dirty="0" err="1"/>
              <a:t>ସେ</a:t>
            </a:r>
            <a:r>
              <a:rPr lang="en-IN" sz="2000" dirty="0"/>
              <a:t> </a:t>
            </a:r>
            <a:r>
              <a:rPr lang="en-IN" sz="2000" dirty="0" err="1"/>
              <a:t>ବସ୍ତ୍ର</a:t>
            </a:r>
            <a:r>
              <a:rPr lang="en-IN" sz="2000" dirty="0"/>
              <a:t> </a:t>
            </a:r>
            <a:r>
              <a:rPr lang="en-IN" sz="2000" dirty="0" err="1"/>
              <a:t>ଆଦୌ</a:t>
            </a:r>
            <a:r>
              <a:rPr lang="en-IN" sz="2000" dirty="0"/>
              <a:t>  </a:t>
            </a:r>
            <a:r>
              <a:rPr lang="en-IN" sz="2000" dirty="0" err="1"/>
              <a:t>ଦେଖାଯିବ</a:t>
            </a:r>
            <a:r>
              <a:rPr lang="en-IN" sz="2000" dirty="0"/>
              <a:t>  </a:t>
            </a:r>
            <a:r>
              <a:rPr lang="en-IN" sz="2000" dirty="0" err="1"/>
              <a:t>ନାହଁ</a:t>
            </a:r>
            <a:r>
              <a:rPr lang="en-IN" sz="2000" dirty="0"/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IN" sz="2000" dirty="0"/>
              <a:t>          </a:t>
            </a:r>
            <a:r>
              <a:rPr lang="en-IN" sz="2000" dirty="0" err="1" smtClean="0"/>
              <a:t>ରାଜା</a:t>
            </a:r>
            <a:r>
              <a:rPr lang="en-IN" sz="2000" dirty="0" smtClean="0"/>
              <a:t> </a:t>
            </a:r>
            <a:r>
              <a:rPr lang="en-IN" sz="2000" dirty="0" err="1"/>
              <a:t>ଭାବିଲେ</a:t>
            </a:r>
            <a:r>
              <a:rPr lang="en-IN" sz="2000" dirty="0"/>
              <a:t>  </a:t>
            </a:r>
            <a:r>
              <a:rPr lang="en-IN" sz="2000" dirty="0" err="1"/>
              <a:t>ଏହା</a:t>
            </a:r>
            <a:r>
              <a:rPr lang="en-IN" sz="2000" dirty="0"/>
              <a:t> </a:t>
            </a:r>
            <a:r>
              <a:rPr lang="en-IN" sz="2000" dirty="0" err="1"/>
              <a:t>ନିଶ୍ଚୟ</a:t>
            </a:r>
            <a:r>
              <a:rPr lang="en-IN" sz="2000" dirty="0"/>
              <a:t> </a:t>
            </a:r>
            <a:r>
              <a:rPr lang="en-IN" sz="2000" dirty="0" err="1"/>
              <a:t>ଏକ</a:t>
            </a:r>
            <a:r>
              <a:rPr lang="en-IN" sz="2000" dirty="0"/>
              <a:t>  </a:t>
            </a:r>
            <a:r>
              <a:rPr lang="en-IN" sz="2000" dirty="0" err="1"/>
              <a:t>ଅଭୁତ</a:t>
            </a:r>
            <a:r>
              <a:rPr lang="en-IN" sz="2000" dirty="0"/>
              <a:t>  </a:t>
            </a:r>
            <a:r>
              <a:rPr lang="en-IN" sz="2000" dirty="0" err="1"/>
              <a:t>ପରିଚ୍ଛଦ</a:t>
            </a:r>
            <a:r>
              <a:rPr lang="en-IN" sz="2000" dirty="0"/>
              <a:t>  </a:t>
            </a:r>
            <a:r>
              <a:rPr lang="en-IN" sz="2000" dirty="0" err="1"/>
              <a:t>ହେବ</a:t>
            </a:r>
            <a:r>
              <a:rPr lang="en-IN" sz="2000" dirty="0"/>
              <a:t> l </a:t>
            </a:r>
            <a:r>
              <a:rPr lang="en-IN" sz="2000" dirty="0" err="1"/>
              <a:t>ସେ</a:t>
            </a:r>
            <a:r>
              <a:rPr lang="en-IN" sz="2000" dirty="0"/>
              <a:t> </a:t>
            </a:r>
            <a:r>
              <a:rPr lang="en-IN" sz="2000" dirty="0" err="1"/>
              <a:t>କାରିଗର</a:t>
            </a:r>
            <a:r>
              <a:rPr lang="en-IN" sz="2000" dirty="0"/>
              <a:t> </a:t>
            </a:r>
            <a:r>
              <a:rPr lang="en-IN" sz="2000" dirty="0" err="1"/>
              <a:t>ଦୁଇ</a:t>
            </a:r>
            <a:r>
              <a:rPr lang="en-IN" sz="2000" dirty="0"/>
              <a:t> </a:t>
            </a:r>
            <a:r>
              <a:rPr lang="en-IN" sz="2000" dirty="0" err="1"/>
              <a:t>ଜଣକୁ</a:t>
            </a:r>
            <a:r>
              <a:rPr lang="en-IN" sz="2000" dirty="0"/>
              <a:t>  </a:t>
            </a:r>
            <a:r>
              <a:rPr lang="en-IN" sz="2000" dirty="0" err="1"/>
              <a:t>ପଚାରିଲେ</a:t>
            </a:r>
            <a:r>
              <a:rPr lang="en-IN" sz="2000" dirty="0"/>
              <a:t>  </a:t>
            </a:r>
            <a:r>
              <a:rPr lang="en-IN" sz="2000" dirty="0" err="1"/>
              <a:t>ଏପରି</a:t>
            </a:r>
            <a:r>
              <a:rPr lang="en-IN" sz="2000" dirty="0"/>
              <a:t> </a:t>
            </a:r>
            <a:r>
              <a:rPr lang="en-IN" sz="2000" dirty="0" err="1"/>
              <a:t>ଏକ</a:t>
            </a:r>
            <a:r>
              <a:rPr lang="en-IN" sz="2000" dirty="0"/>
              <a:t>  </a:t>
            </a:r>
            <a:r>
              <a:rPr lang="en-IN" sz="2000" dirty="0" err="1"/>
              <a:t>ପରିଚ୍ଛଦ</a:t>
            </a:r>
            <a:r>
              <a:rPr lang="en-IN" sz="2000" dirty="0"/>
              <a:t>  </a:t>
            </a:r>
            <a:r>
              <a:rPr lang="en-IN" sz="2000" dirty="0" err="1"/>
              <a:t>ତିଆରି</a:t>
            </a:r>
            <a:r>
              <a:rPr lang="en-IN" sz="2000" dirty="0"/>
              <a:t> </a:t>
            </a:r>
            <a:r>
              <a:rPr lang="en-IN" sz="2000" dirty="0" err="1"/>
              <a:t>କରିବାରେ</a:t>
            </a:r>
            <a:r>
              <a:rPr lang="en-IN" sz="2000" dirty="0"/>
              <a:t>  </a:t>
            </a:r>
            <a:r>
              <a:rPr lang="en-IN" sz="2000" dirty="0" err="1"/>
              <a:t>କେତେ</a:t>
            </a:r>
            <a:r>
              <a:rPr lang="en-IN" sz="2000" dirty="0"/>
              <a:t> </a:t>
            </a:r>
            <a:r>
              <a:rPr lang="en-IN" sz="2000" dirty="0" err="1"/>
              <a:t>ଅର୍ଥ</a:t>
            </a:r>
            <a:r>
              <a:rPr lang="en-IN" sz="2000" dirty="0"/>
              <a:t> </a:t>
            </a:r>
            <a:r>
              <a:rPr lang="en-IN" sz="2000" dirty="0" err="1"/>
              <a:t>ଖର୍ଚ୍ଚ</a:t>
            </a:r>
            <a:r>
              <a:rPr lang="en-IN" sz="2000" dirty="0"/>
              <a:t> </a:t>
            </a:r>
            <a:r>
              <a:rPr lang="en-IN" sz="2000" dirty="0" err="1"/>
              <a:t>ହେବ</a:t>
            </a:r>
            <a:r>
              <a:rPr lang="en-IN" sz="2000" dirty="0"/>
              <a:t>?</a:t>
            </a:r>
          </a:p>
          <a:p>
            <a:pPr lvl="1" algn="just">
              <a:lnSpc>
                <a:spcPct val="150000"/>
              </a:lnSpc>
            </a:pPr>
            <a:r>
              <a:rPr lang="en-IN" sz="2000" dirty="0"/>
              <a:t>        </a:t>
            </a:r>
            <a:r>
              <a:rPr lang="en-IN" sz="2000" dirty="0" smtClean="0"/>
              <a:t>  </a:t>
            </a:r>
            <a:r>
              <a:rPr lang="en-IN" sz="2000" dirty="0" err="1" smtClean="0"/>
              <a:t>ଶଠ</a:t>
            </a:r>
            <a:r>
              <a:rPr lang="en-IN" sz="2000" dirty="0" smtClean="0"/>
              <a:t>  </a:t>
            </a:r>
            <a:r>
              <a:rPr lang="en-IN" sz="2000" dirty="0" err="1"/>
              <a:t>ଦୁହେଁ</a:t>
            </a:r>
            <a:r>
              <a:rPr lang="en-IN" sz="2000" dirty="0"/>
              <a:t> </a:t>
            </a:r>
            <a:r>
              <a:rPr lang="en-IN" sz="2000" dirty="0" err="1"/>
              <a:t>ଯେଉଁ</a:t>
            </a:r>
            <a:r>
              <a:rPr lang="en-IN" sz="2000" dirty="0"/>
              <a:t> </a:t>
            </a:r>
            <a:r>
              <a:rPr lang="en-IN" sz="2000" dirty="0" err="1"/>
              <a:t>ପରିମାଣ</a:t>
            </a:r>
            <a:r>
              <a:rPr lang="en-IN" sz="2000" dirty="0"/>
              <a:t> ର  </a:t>
            </a:r>
            <a:r>
              <a:rPr lang="en-IN" sz="2000" dirty="0" err="1"/>
              <a:t>ରେଶମ</a:t>
            </a:r>
            <a:r>
              <a:rPr lang="en-IN" sz="2000" dirty="0"/>
              <a:t> </a:t>
            </a:r>
            <a:r>
              <a:rPr lang="en-IN" sz="2000" dirty="0" err="1"/>
              <a:t>ସୂତା</a:t>
            </a:r>
            <a:r>
              <a:rPr lang="en-IN" sz="2000" dirty="0"/>
              <a:t>, </a:t>
            </a:r>
            <a:r>
              <a:rPr lang="en-IN" sz="2000" dirty="0" err="1"/>
              <a:t>ସ୍ୱର୍ଣ୍ଣ</a:t>
            </a:r>
            <a:r>
              <a:rPr lang="en-IN" sz="2000" dirty="0"/>
              <a:t> </a:t>
            </a:r>
            <a:r>
              <a:rPr lang="en-IN" sz="2000" dirty="0" err="1"/>
              <a:t>ଜରି</a:t>
            </a:r>
            <a:r>
              <a:rPr lang="en-IN" sz="2000" dirty="0"/>
              <a:t>  ଓ </a:t>
            </a:r>
            <a:r>
              <a:rPr lang="en-IN" sz="2000" dirty="0" err="1"/>
              <a:t>ମୋତି</a:t>
            </a:r>
            <a:r>
              <a:rPr lang="en-IN" sz="2000" dirty="0"/>
              <a:t> </a:t>
            </a:r>
            <a:r>
              <a:rPr lang="en-IN" sz="2000" dirty="0" err="1"/>
              <a:t>ମାଣିକ୍ୟ</a:t>
            </a:r>
            <a:r>
              <a:rPr lang="en-IN" sz="2000" dirty="0"/>
              <a:t> </a:t>
            </a:r>
            <a:r>
              <a:rPr lang="en-IN" sz="2000" dirty="0" err="1"/>
              <a:t>ହିସାବ</a:t>
            </a:r>
            <a:r>
              <a:rPr lang="en-IN" sz="2000" dirty="0"/>
              <a:t> </a:t>
            </a:r>
            <a:r>
              <a:rPr lang="en-IN" sz="2000" dirty="0" err="1"/>
              <a:t>ଦେଲେ</a:t>
            </a:r>
            <a:r>
              <a:rPr lang="en-IN" sz="2000" dirty="0"/>
              <a:t> </a:t>
            </a:r>
            <a:r>
              <a:rPr lang="en-IN" sz="2000" dirty="0" err="1" smtClean="0"/>
              <a:t>ତାହା</a:t>
            </a:r>
            <a:r>
              <a:rPr lang="en-IN" sz="2000" dirty="0" smtClean="0"/>
              <a:t> </a:t>
            </a:r>
            <a:r>
              <a:rPr lang="en-IN" sz="2000" dirty="0" err="1"/>
              <a:t>ଶୁଣି</a:t>
            </a:r>
            <a:r>
              <a:rPr lang="en-IN" sz="2000" dirty="0"/>
              <a:t> </a:t>
            </a:r>
            <a:r>
              <a:rPr lang="en-IN" sz="2000" dirty="0" err="1"/>
              <a:t>ରାଜା</a:t>
            </a:r>
            <a:r>
              <a:rPr lang="en-IN" sz="2000" dirty="0"/>
              <a:t> </a:t>
            </a:r>
            <a:r>
              <a:rPr lang="en-IN" sz="2000" dirty="0" err="1"/>
              <a:t>ଅଧିକ</a:t>
            </a:r>
            <a:r>
              <a:rPr lang="en-IN" sz="2000" dirty="0"/>
              <a:t>  </a:t>
            </a:r>
            <a:r>
              <a:rPr lang="en-IN" sz="2000" dirty="0" err="1"/>
              <a:t>ଆନନ୍ଦିତ</a:t>
            </a:r>
            <a:r>
              <a:rPr lang="en-IN" sz="2000" dirty="0"/>
              <a:t> </a:t>
            </a:r>
            <a:r>
              <a:rPr lang="en-IN" sz="2000" dirty="0" err="1"/>
              <a:t>ହେଲେ</a:t>
            </a:r>
            <a:r>
              <a:rPr lang="en-IN" sz="2000" dirty="0"/>
              <a:t> l </a:t>
            </a:r>
            <a:r>
              <a:rPr lang="en-IN" sz="2000" dirty="0" err="1"/>
              <a:t>ସେ</a:t>
            </a:r>
            <a:r>
              <a:rPr lang="en-IN" sz="2000" dirty="0"/>
              <a:t> </a:t>
            </a:r>
            <a:r>
              <a:rPr lang="en-IN" sz="2000" dirty="0" err="1"/>
              <a:t>ଭାବିଲେ</a:t>
            </a:r>
            <a:r>
              <a:rPr lang="en-IN" sz="2000" dirty="0"/>
              <a:t>   </a:t>
            </a:r>
            <a:r>
              <a:rPr lang="en-IN" sz="2000" dirty="0" err="1"/>
              <a:t>ଏଭଳି</a:t>
            </a:r>
            <a:r>
              <a:rPr lang="en-IN" sz="2000" dirty="0"/>
              <a:t> </a:t>
            </a:r>
            <a:r>
              <a:rPr lang="en-IN" sz="2000" dirty="0" err="1"/>
              <a:t>ମୂଲ୍ୟବାନ</a:t>
            </a:r>
            <a:r>
              <a:rPr lang="en-IN" sz="2000" dirty="0"/>
              <a:t> </a:t>
            </a:r>
            <a:r>
              <a:rPr lang="en-IN" sz="2000" dirty="0" err="1"/>
              <a:t>ପୋଷାକ</a:t>
            </a:r>
            <a:r>
              <a:rPr lang="en-IN" sz="2000" dirty="0"/>
              <a:t> ତ  </a:t>
            </a:r>
            <a:r>
              <a:rPr lang="en-IN" sz="2000" dirty="0" err="1"/>
              <a:t>ମୋ</a:t>
            </a:r>
            <a:r>
              <a:rPr lang="en-IN" sz="2000" dirty="0"/>
              <a:t> </a:t>
            </a:r>
            <a:r>
              <a:rPr lang="en-IN" sz="2000" dirty="0" err="1"/>
              <a:t>ଭଣ୍ଡାର</a:t>
            </a:r>
            <a:r>
              <a:rPr lang="en-IN" sz="2000" dirty="0"/>
              <a:t>  </a:t>
            </a:r>
            <a:r>
              <a:rPr lang="en-IN" sz="2000" dirty="0" err="1"/>
              <a:t>ରେ</a:t>
            </a:r>
            <a:r>
              <a:rPr lang="en-IN" sz="2000" dirty="0"/>
              <a:t> </a:t>
            </a:r>
            <a:r>
              <a:rPr lang="en-IN" sz="2000" dirty="0" err="1"/>
              <a:t>ନାହିଁ</a:t>
            </a:r>
            <a:r>
              <a:rPr lang="en-IN" sz="2000" dirty="0"/>
              <a:t> l </a:t>
            </a:r>
            <a:r>
              <a:rPr lang="en-IN" sz="2000" dirty="0" err="1"/>
              <a:t>ତହୁଁ</a:t>
            </a:r>
            <a:r>
              <a:rPr lang="en-IN" sz="2000" dirty="0"/>
              <a:t> </a:t>
            </a:r>
            <a:r>
              <a:rPr lang="en-IN" sz="2000" dirty="0" err="1"/>
              <a:t>ସେ</a:t>
            </a:r>
            <a:r>
              <a:rPr lang="en-IN" sz="2000" dirty="0"/>
              <a:t> </a:t>
            </a:r>
            <a:r>
              <a:rPr lang="en-IN" sz="2000" dirty="0" err="1"/>
              <a:t>କାରିଗର</a:t>
            </a:r>
            <a:r>
              <a:rPr lang="en-IN" sz="2000" dirty="0"/>
              <a:t> </a:t>
            </a:r>
            <a:r>
              <a:rPr lang="en-IN" sz="2000" dirty="0" err="1" smtClean="0"/>
              <a:t>ଦୁହିଁଙ୍କୁ</a:t>
            </a:r>
            <a:r>
              <a:rPr lang="en-IN" sz="2000" dirty="0" smtClean="0"/>
              <a:t> </a:t>
            </a:r>
            <a:r>
              <a:rPr lang="en-IN" sz="2000" dirty="0" err="1"/>
              <a:t>କହିଲେ</a:t>
            </a:r>
            <a:r>
              <a:rPr lang="en-IN" sz="2000" dirty="0"/>
              <a:t> “</a:t>
            </a:r>
            <a:r>
              <a:rPr lang="en-IN" sz="2000" dirty="0" err="1"/>
              <a:t>ଆଜି</a:t>
            </a:r>
            <a:r>
              <a:rPr lang="en-IN" sz="2000" dirty="0"/>
              <a:t> </a:t>
            </a:r>
            <a:r>
              <a:rPr lang="en-IN" sz="2000" dirty="0" err="1"/>
              <a:t>ଠାରୁ</a:t>
            </a:r>
            <a:r>
              <a:rPr lang="en-IN" sz="2000" dirty="0"/>
              <a:t> </a:t>
            </a:r>
            <a:r>
              <a:rPr lang="en-IN" sz="2000" dirty="0" err="1"/>
              <a:t>ପନ୍ଦର</a:t>
            </a:r>
            <a:r>
              <a:rPr lang="en-IN" sz="2000" dirty="0"/>
              <a:t>  </a:t>
            </a:r>
            <a:r>
              <a:rPr lang="en-IN" sz="2000" dirty="0" err="1"/>
              <a:t>ଦିନ</a:t>
            </a:r>
            <a:r>
              <a:rPr lang="en-IN" sz="2000" dirty="0"/>
              <a:t> </a:t>
            </a:r>
            <a:r>
              <a:rPr lang="en-IN" sz="2000" dirty="0" err="1"/>
              <a:t>ମଧ୍ୟ୍ୟରେ</a:t>
            </a:r>
            <a:r>
              <a:rPr lang="en-IN" sz="2000" dirty="0"/>
              <a:t> </a:t>
            </a:r>
            <a:r>
              <a:rPr lang="en-IN" sz="2000" dirty="0" err="1"/>
              <a:t>ଏହି</a:t>
            </a:r>
            <a:r>
              <a:rPr lang="en-IN" sz="2000" dirty="0"/>
              <a:t> </a:t>
            </a:r>
            <a:r>
              <a:rPr lang="en-IN" sz="2000" dirty="0" err="1"/>
              <a:t>ପୋଷାକ</a:t>
            </a:r>
            <a:r>
              <a:rPr lang="en-IN" sz="2000" dirty="0"/>
              <a:t> </a:t>
            </a:r>
            <a:r>
              <a:rPr lang="en-IN" sz="2000" dirty="0" err="1"/>
              <a:t>ସମ୍ପୂର୍ଣ୍ଣ</a:t>
            </a:r>
            <a:r>
              <a:rPr lang="en-IN" sz="2000" dirty="0"/>
              <a:t> </a:t>
            </a:r>
            <a:r>
              <a:rPr lang="en-IN" sz="2000" dirty="0" err="1"/>
              <a:t>କରି</a:t>
            </a:r>
            <a:r>
              <a:rPr lang="en-IN" sz="2000" dirty="0"/>
              <a:t> </a:t>
            </a:r>
            <a:r>
              <a:rPr lang="en-IN" sz="2000" dirty="0" err="1"/>
              <a:t>ଆମ୍ଭକୁ</a:t>
            </a:r>
            <a:r>
              <a:rPr lang="en-IN" sz="2000" dirty="0"/>
              <a:t>  </a:t>
            </a:r>
            <a:r>
              <a:rPr lang="en-IN" sz="2000" dirty="0" err="1"/>
              <a:t>ଦେବ</a:t>
            </a:r>
            <a:r>
              <a:rPr lang="en-IN" sz="2000" dirty="0"/>
              <a:t> l </a:t>
            </a:r>
            <a:r>
              <a:rPr lang="en-IN" sz="2000" dirty="0" err="1"/>
              <a:t>ଏହି</a:t>
            </a:r>
            <a:r>
              <a:rPr lang="en-IN" sz="2000" dirty="0"/>
              <a:t> </a:t>
            </a:r>
            <a:r>
              <a:rPr lang="en-IN" sz="2000" dirty="0" err="1"/>
              <a:t>ମୂଲ୍ୟବାନ</a:t>
            </a:r>
            <a:r>
              <a:rPr lang="en-IN" sz="2000" dirty="0"/>
              <a:t> </a:t>
            </a:r>
            <a:r>
              <a:rPr lang="en-IN" sz="2000" dirty="0" err="1"/>
              <a:t>ପୋଷାକ</a:t>
            </a:r>
            <a:r>
              <a:rPr lang="en-IN" sz="2000" dirty="0"/>
              <a:t> </a:t>
            </a:r>
            <a:r>
              <a:rPr lang="en-IN" sz="2000" dirty="0" err="1"/>
              <a:t>ପିନ୍ଧି</a:t>
            </a:r>
            <a:r>
              <a:rPr lang="en-IN" sz="2000" dirty="0"/>
              <a:t> </a:t>
            </a:r>
            <a:r>
              <a:rPr lang="en-IN" sz="2000" dirty="0" err="1"/>
              <a:t>ଆମ୍ଭେ</a:t>
            </a:r>
            <a:r>
              <a:rPr lang="en-IN" sz="2000" dirty="0"/>
              <a:t> </a:t>
            </a:r>
            <a:r>
              <a:rPr lang="en-IN" sz="2000" dirty="0" err="1"/>
              <a:t>ଏଥର</a:t>
            </a:r>
            <a:r>
              <a:rPr lang="en-IN" sz="2000" dirty="0"/>
              <a:t>  </a:t>
            </a:r>
            <a:r>
              <a:rPr lang="en-IN" sz="2000" dirty="0" err="1"/>
              <a:t>ଆମ୍ଭ</a:t>
            </a:r>
            <a:r>
              <a:rPr lang="en-IN" sz="2000" dirty="0"/>
              <a:t> </a:t>
            </a:r>
            <a:r>
              <a:rPr lang="en-IN" sz="2000" dirty="0" err="1"/>
              <a:t>ଜନ୍ମଦିନ</a:t>
            </a:r>
            <a:r>
              <a:rPr lang="en-IN" sz="2000" dirty="0"/>
              <a:t> </a:t>
            </a:r>
            <a:r>
              <a:rPr lang="en-IN" sz="2000" dirty="0" err="1"/>
              <a:t>ପାଳନ</a:t>
            </a:r>
            <a:r>
              <a:rPr lang="en-IN" sz="2000" dirty="0"/>
              <a:t>  </a:t>
            </a:r>
            <a:r>
              <a:rPr lang="en-IN" sz="2000" dirty="0" err="1"/>
              <a:t>କରିବୁ</a:t>
            </a:r>
            <a:r>
              <a:rPr lang="en-IN" sz="2000" dirty="0"/>
              <a:t> </a:t>
            </a:r>
            <a:endParaRPr lang="en-US" sz="2000" dirty="0"/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1609" y="4362679"/>
            <a:ext cx="1234591" cy="762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8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1548"/>
            <a:ext cx="9143999" cy="528279"/>
          </a:xfrm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797300" lvl="8" indent="0">
              <a:buNone/>
            </a:pPr>
            <a:r>
              <a:rPr lang="en-IN" sz="3200" b="1" dirty="0" err="1">
                <a:solidFill>
                  <a:srgbClr val="FF0000"/>
                </a:solidFill>
              </a:rPr>
              <a:t>କଠିନ</a:t>
            </a:r>
            <a:r>
              <a:rPr lang="en-IN" sz="3200" b="1" dirty="0">
                <a:solidFill>
                  <a:srgbClr val="FF0000"/>
                </a:solidFill>
              </a:rPr>
              <a:t>  </a:t>
            </a:r>
            <a:r>
              <a:rPr lang="en-IN" sz="3200" b="1" dirty="0" err="1">
                <a:solidFill>
                  <a:srgbClr val="FF0000"/>
                </a:solidFill>
              </a:rPr>
              <a:t>ଶବ୍ଦ</a:t>
            </a:r>
            <a:r>
              <a:rPr lang="en-IN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8493F7-74EC-4747-8EA6-690AA86EA6D0}"/>
              </a:ext>
            </a:extLst>
          </p:cNvPr>
          <p:cNvSpPr txBox="1"/>
          <p:nvPr/>
        </p:nvSpPr>
        <p:spPr>
          <a:xfrm>
            <a:off x="127636" y="872996"/>
            <a:ext cx="83069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err="1" smtClean="0">
                <a:solidFill>
                  <a:srgbClr val="FF0000"/>
                </a:solidFill>
              </a:rPr>
              <a:t>ପରିଛଦ</a:t>
            </a:r>
            <a:r>
              <a:rPr lang="en-IN" sz="2400" dirty="0" smtClean="0">
                <a:solidFill>
                  <a:srgbClr val="FF0000"/>
                </a:solidFill>
              </a:rPr>
              <a:t>  </a:t>
            </a:r>
            <a:r>
              <a:rPr lang="en-IN" sz="2400" dirty="0">
                <a:solidFill>
                  <a:srgbClr val="FF0000"/>
                </a:solidFill>
              </a:rPr>
              <a:t>- </a:t>
            </a:r>
            <a:r>
              <a:rPr lang="en-IN" sz="2400" dirty="0" err="1">
                <a:solidFill>
                  <a:srgbClr val="00B0F0"/>
                </a:solidFill>
              </a:rPr>
              <a:t>ପୋଷାକ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		    	</a:t>
            </a:r>
            <a:endParaRPr lang="en-IN" sz="2400" dirty="0">
              <a:solidFill>
                <a:srgbClr val="FF0000"/>
              </a:solidFill>
            </a:endParaRPr>
          </a:p>
          <a:p>
            <a:r>
              <a:rPr lang="en-IN" sz="2400" dirty="0" err="1" smtClean="0">
                <a:solidFill>
                  <a:srgbClr val="FF0000"/>
                </a:solidFill>
              </a:rPr>
              <a:t>ନୂତନ</a:t>
            </a:r>
            <a:r>
              <a:rPr lang="en-IN" sz="2400" dirty="0" smtClean="0">
                <a:solidFill>
                  <a:srgbClr val="FF0000"/>
                </a:solidFill>
              </a:rPr>
              <a:t>     -  </a:t>
            </a:r>
            <a:r>
              <a:rPr lang="en-IN" sz="2400" dirty="0" err="1">
                <a:solidFill>
                  <a:srgbClr val="00B0F0"/>
                </a:solidFill>
              </a:rPr>
              <a:t>ନୂଆ</a:t>
            </a:r>
            <a:r>
              <a:rPr lang="en-IN" sz="2400" dirty="0">
                <a:solidFill>
                  <a:srgbClr val="00B0F0"/>
                </a:solidFill>
              </a:rPr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		    	</a:t>
            </a:r>
            <a:endParaRPr lang="en-IN" sz="2400" dirty="0">
              <a:solidFill>
                <a:srgbClr val="00B0F0"/>
              </a:solidFill>
            </a:endParaRPr>
          </a:p>
          <a:p>
            <a:r>
              <a:rPr lang="en-IN" sz="2400" dirty="0" err="1" smtClean="0">
                <a:solidFill>
                  <a:srgbClr val="FF0000"/>
                </a:solidFill>
              </a:rPr>
              <a:t>ସଉକ</a:t>
            </a:r>
            <a:r>
              <a:rPr lang="en-IN" sz="2400" dirty="0" smtClean="0">
                <a:solidFill>
                  <a:srgbClr val="FF0000"/>
                </a:solidFill>
              </a:rPr>
              <a:t>     - </a:t>
            </a:r>
            <a:r>
              <a:rPr lang="en-IN" sz="2400" dirty="0" err="1" smtClean="0">
                <a:solidFill>
                  <a:srgbClr val="00B0F0"/>
                </a:solidFill>
              </a:rPr>
              <a:t>ଇଛା</a:t>
            </a:r>
            <a:r>
              <a:rPr lang="en-IN" sz="2400" dirty="0" smtClean="0">
                <a:solidFill>
                  <a:srgbClr val="FF0000"/>
                </a:solidFill>
              </a:rPr>
              <a:t> 		    	</a:t>
            </a:r>
            <a:r>
              <a:rPr lang="en-IN" sz="2400" dirty="0">
                <a:solidFill>
                  <a:srgbClr val="FF0000"/>
                </a:solidFill>
              </a:rPr>
              <a:t>	</a:t>
            </a:r>
            <a:endParaRPr lang="en-IN" sz="2400" dirty="0" smtClean="0">
              <a:solidFill>
                <a:srgbClr val="FF0000"/>
              </a:solidFill>
            </a:endParaRPr>
          </a:p>
          <a:p>
            <a:r>
              <a:rPr lang="en-IN" sz="2400" dirty="0" err="1" smtClean="0">
                <a:solidFill>
                  <a:srgbClr val="FF0000"/>
                </a:solidFill>
              </a:rPr>
              <a:t>ପ୍ରଜା</a:t>
            </a:r>
            <a:r>
              <a:rPr lang="en-IN" sz="2400" dirty="0" smtClean="0">
                <a:solidFill>
                  <a:srgbClr val="FF0000"/>
                </a:solidFill>
              </a:rPr>
              <a:t>       </a:t>
            </a:r>
            <a:r>
              <a:rPr lang="en-IN" sz="2400" dirty="0">
                <a:solidFill>
                  <a:srgbClr val="FF0000"/>
                </a:solidFill>
              </a:rPr>
              <a:t>- </a:t>
            </a:r>
            <a:r>
              <a:rPr lang="en-IN" sz="2400" dirty="0" err="1">
                <a:solidFill>
                  <a:srgbClr val="00B0F0"/>
                </a:solidFill>
              </a:rPr>
              <a:t>ଲୋକମାନେ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	     	</a:t>
            </a:r>
            <a:endParaRPr lang="en-IN" sz="2400" dirty="0" smtClean="0">
              <a:solidFill>
                <a:srgbClr val="00B0F0"/>
              </a:solidFill>
            </a:endParaRPr>
          </a:p>
          <a:p>
            <a:r>
              <a:rPr lang="en-IN" sz="2400" dirty="0" err="1" smtClean="0">
                <a:solidFill>
                  <a:srgbClr val="FF0000"/>
                </a:solidFill>
              </a:rPr>
              <a:t>ଭଣ୍ଡାର</a:t>
            </a:r>
            <a:r>
              <a:rPr lang="en-IN" sz="2400" dirty="0" smtClean="0">
                <a:solidFill>
                  <a:srgbClr val="FF0000"/>
                </a:solidFill>
              </a:rPr>
              <a:t>  </a:t>
            </a:r>
            <a:r>
              <a:rPr lang="en-IN" sz="2400" dirty="0">
                <a:solidFill>
                  <a:srgbClr val="FF0000"/>
                </a:solidFill>
              </a:rPr>
              <a:t>- </a:t>
            </a:r>
            <a:r>
              <a:rPr lang="en-IN" sz="2400" dirty="0" err="1" smtClean="0">
                <a:solidFill>
                  <a:srgbClr val="00B0F0"/>
                </a:solidFill>
              </a:rPr>
              <a:t>ଯେଉଁଠାରେ</a:t>
            </a:r>
            <a:r>
              <a:rPr lang="en-IN" sz="2400" dirty="0" smtClean="0">
                <a:solidFill>
                  <a:srgbClr val="00B0F0"/>
                </a:solidFill>
              </a:rPr>
              <a:t>  </a:t>
            </a:r>
            <a:r>
              <a:rPr lang="en-IN" sz="2400" dirty="0" err="1">
                <a:solidFill>
                  <a:srgbClr val="00B0F0"/>
                </a:solidFill>
              </a:rPr>
              <a:t>ଟଙ୍କା</a:t>
            </a:r>
            <a:r>
              <a:rPr lang="en-IN" sz="2400" dirty="0">
                <a:solidFill>
                  <a:srgbClr val="00B0F0"/>
                </a:solidFill>
              </a:rPr>
              <a:t> </a:t>
            </a:r>
            <a:r>
              <a:rPr lang="en-IN" sz="2400" dirty="0" err="1" smtClean="0">
                <a:solidFill>
                  <a:srgbClr val="00B0F0"/>
                </a:solidFill>
              </a:rPr>
              <a:t>ସୁନା</a:t>
            </a:r>
            <a:r>
              <a:rPr lang="en-IN" sz="2400" dirty="0" smtClean="0">
                <a:solidFill>
                  <a:srgbClr val="00B0F0"/>
                </a:solidFill>
              </a:rPr>
              <a:t>  </a:t>
            </a:r>
            <a:r>
              <a:rPr lang="en-IN" sz="2400" dirty="0" err="1" smtClean="0">
                <a:solidFill>
                  <a:srgbClr val="00B0F0"/>
                </a:solidFill>
              </a:rPr>
              <a:t>ଆଦି</a:t>
            </a:r>
            <a:r>
              <a:rPr lang="en-IN" sz="2400" dirty="0" smtClean="0">
                <a:solidFill>
                  <a:srgbClr val="00B0F0"/>
                </a:solidFill>
              </a:rPr>
              <a:t> </a:t>
            </a:r>
            <a:r>
              <a:rPr lang="en-IN" sz="2400" dirty="0" err="1">
                <a:solidFill>
                  <a:srgbClr val="00B0F0"/>
                </a:solidFill>
              </a:rPr>
              <a:t>ରଖାଯାଏ</a:t>
            </a:r>
            <a:r>
              <a:rPr lang="en-IN" sz="2400" dirty="0">
                <a:solidFill>
                  <a:srgbClr val="00B0F0"/>
                </a:solidFill>
              </a:rPr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		     	</a:t>
            </a:r>
            <a:endParaRPr lang="en-IN" sz="2400" dirty="0">
              <a:solidFill>
                <a:srgbClr val="00B0F0"/>
              </a:solidFill>
            </a:endParaRPr>
          </a:p>
          <a:p>
            <a:r>
              <a:rPr lang="en-IN" sz="2400" dirty="0" smtClean="0">
                <a:solidFill>
                  <a:srgbClr val="FF0000"/>
                </a:solidFill>
              </a:rPr>
              <a:t>ସହସ୍ର    </a:t>
            </a:r>
            <a:r>
              <a:rPr lang="en-IN" sz="2400" dirty="0">
                <a:solidFill>
                  <a:srgbClr val="FF0000"/>
                </a:solidFill>
              </a:rPr>
              <a:t>- </a:t>
            </a:r>
            <a:r>
              <a:rPr lang="en-IN" sz="2400" dirty="0" err="1">
                <a:solidFill>
                  <a:srgbClr val="00B0F0"/>
                </a:solidFill>
              </a:rPr>
              <a:t>ଏକ</a:t>
            </a:r>
            <a:r>
              <a:rPr lang="en-IN" sz="2400" dirty="0">
                <a:solidFill>
                  <a:srgbClr val="00B0F0"/>
                </a:solidFill>
              </a:rPr>
              <a:t> </a:t>
            </a:r>
            <a:r>
              <a:rPr lang="en-IN" sz="2400" dirty="0" err="1">
                <a:solidFill>
                  <a:srgbClr val="00B0F0"/>
                </a:solidFill>
              </a:rPr>
              <a:t>ହଜାର</a:t>
            </a:r>
            <a:r>
              <a:rPr lang="en-IN" sz="2400" dirty="0">
                <a:solidFill>
                  <a:srgbClr val="00B0F0"/>
                </a:solidFill>
              </a:rPr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		     	</a:t>
            </a:r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IN" sz="2400" dirty="0" err="1" smtClean="0">
                <a:solidFill>
                  <a:srgbClr val="FF0000"/>
                </a:solidFill>
              </a:rPr>
              <a:t>ସ୍ବର୍ଣ୍ଣ</a:t>
            </a:r>
            <a:r>
              <a:rPr lang="en-IN" sz="2400" dirty="0" smtClean="0">
                <a:solidFill>
                  <a:srgbClr val="FF0000"/>
                </a:solidFill>
              </a:rPr>
              <a:t>       </a:t>
            </a:r>
            <a:r>
              <a:rPr lang="en-IN" sz="2400" dirty="0">
                <a:solidFill>
                  <a:srgbClr val="FF0000"/>
                </a:solidFill>
              </a:rPr>
              <a:t>-  </a:t>
            </a:r>
            <a:r>
              <a:rPr lang="en-IN" sz="2400" dirty="0" err="1">
                <a:solidFill>
                  <a:srgbClr val="00B0F0"/>
                </a:solidFill>
              </a:rPr>
              <a:t>ସୁନା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1609" y="4048125"/>
            <a:ext cx="1234591" cy="107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3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489A9A-F966-2149-B174-F33C3D056909}"/>
              </a:ext>
            </a:extLst>
          </p:cNvPr>
          <p:cNvSpPr txBox="1"/>
          <p:nvPr/>
        </p:nvSpPr>
        <p:spPr>
          <a:xfrm>
            <a:off x="440827" y="581496"/>
            <a:ext cx="831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 err="1"/>
              <a:t>ଶଠ</a:t>
            </a:r>
            <a:r>
              <a:rPr lang="en-IN" sz="2000" dirty="0"/>
              <a:t> </a:t>
            </a:r>
            <a:r>
              <a:rPr lang="en-IN" sz="2000" dirty="0" err="1" smtClean="0"/>
              <a:t>ଦୁଇଜଣ</a:t>
            </a:r>
            <a:r>
              <a:rPr lang="en-IN" sz="2000" dirty="0" smtClean="0"/>
              <a:t> </a:t>
            </a:r>
            <a:r>
              <a:rPr lang="en-IN" sz="2000" dirty="0" err="1"/>
              <a:t>ତନ୍ତ</a:t>
            </a:r>
            <a:r>
              <a:rPr lang="en-IN" sz="2000" dirty="0"/>
              <a:t> </a:t>
            </a:r>
            <a:r>
              <a:rPr lang="en-IN" sz="2000" dirty="0" err="1" smtClean="0"/>
              <a:t>ପାଖରେ</a:t>
            </a:r>
            <a:r>
              <a:rPr lang="en-IN" sz="2000" dirty="0" smtClean="0"/>
              <a:t> </a:t>
            </a:r>
            <a:r>
              <a:rPr lang="en-IN" sz="2000" dirty="0" err="1"/>
              <a:t>ବସି</a:t>
            </a:r>
            <a:r>
              <a:rPr lang="en-IN" sz="2000" dirty="0"/>
              <a:t> </a:t>
            </a:r>
            <a:r>
              <a:rPr lang="en-IN" sz="2000" dirty="0" err="1" smtClean="0"/>
              <a:t>ବସ୍ତ୍ର</a:t>
            </a:r>
            <a:r>
              <a:rPr lang="en-IN" sz="2000" dirty="0" smtClean="0"/>
              <a:t> </a:t>
            </a:r>
            <a:r>
              <a:rPr lang="en-IN" sz="2000" dirty="0" err="1" smtClean="0"/>
              <a:t>ବୟନର</a:t>
            </a:r>
            <a:r>
              <a:rPr lang="en-IN" sz="2000" dirty="0" smtClean="0"/>
              <a:t> </a:t>
            </a:r>
            <a:r>
              <a:rPr lang="en-IN" sz="2000" dirty="0" err="1" smtClean="0"/>
              <a:t>ଛଳନା</a:t>
            </a:r>
            <a:r>
              <a:rPr lang="en-IN" sz="2000" dirty="0"/>
              <a:t> </a:t>
            </a:r>
            <a:r>
              <a:rPr lang="en-IN" sz="2000" dirty="0" err="1" smtClean="0"/>
              <a:t>କଲେ</a:t>
            </a:r>
            <a:r>
              <a:rPr lang="en-IN" sz="2000" dirty="0" smtClean="0"/>
              <a:t> l </a:t>
            </a:r>
            <a:r>
              <a:rPr lang="en-IN" sz="2000" dirty="0" err="1"/>
              <a:t>ରାଜ</a:t>
            </a:r>
            <a:r>
              <a:rPr lang="en-IN" sz="2000" dirty="0"/>
              <a:t> </a:t>
            </a:r>
            <a:r>
              <a:rPr lang="en-IN" sz="2000" dirty="0" err="1"/>
              <a:t>ଭଣ୍ଡାରରୁ</a:t>
            </a:r>
            <a:r>
              <a:rPr lang="en-IN" sz="2000" dirty="0"/>
              <a:t>   </a:t>
            </a:r>
            <a:r>
              <a:rPr lang="en-IN" sz="2000" dirty="0" err="1"/>
              <a:t>ଯେତେ</a:t>
            </a:r>
            <a:r>
              <a:rPr lang="en-IN" sz="2000" dirty="0"/>
              <a:t> </a:t>
            </a:r>
            <a:r>
              <a:rPr lang="en-IN" sz="2000" dirty="0" err="1"/>
              <a:t>ରେଶମ</a:t>
            </a:r>
            <a:r>
              <a:rPr lang="en-IN" sz="2000" dirty="0"/>
              <a:t> </a:t>
            </a:r>
            <a:r>
              <a:rPr lang="en-IN" sz="2000" dirty="0" err="1" smtClean="0"/>
              <a:t>ସୂତା</a:t>
            </a:r>
            <a:r>
              <a:rPr lang="en-IN" sz="2000" dirty="0"/>
              <a:t>, </a:t>
            </a:r>
            <a:r>
              <a:rPr lang="en-IN" sz="2000" dirty="0" err="1"/>
              <a:t>ସ୍ୱର୍ଣ୍ଣ</a:t>
            </a:r>
            <a:r>
              <a:rPr lang="en-IN" sz="2000" dirty="0"/>
              <a:t> </a:t>
            </a:r>
            <a:r>
              <a:rPr lang="en-IN" sz="2000" dirty="0" err="1"/>
              <a:t>ଜରି</a:t>
            </a:r>
            <a:r>
              <a:rPr lang="en-IN" sz="2000" dirty="0"/>
              <a:t>, </a:t>
            </a:r>
            <a:r>
              <a:rPr lang="en-IN" sz="2000" dirty="0" err="1" smtClean="0"/>
              <a:t>ମଣି</a:t>
            </a:r>
            <a:r>
              <a:rPr lang="en-IN" sz="2000" dirty="0" err="1"/>
              <a:t>-</a:t>
            </a:r>
            <a:r>
              <a:rPr lang="en-IN" sz="2000" dirty="0" err="1" smtClean="0"/>
              <a:t>ମାଣିକ୍ୟ</a:t>
            </a:r>
            <a:r>
              <a:rPr lang="en-IN" sz="2000" dirty="0" smtClean="0"/>
              <a:t> </a:t>
            </a:r>
            <a:r>
              <a:rPr lang="en-IN" sz="2000" dirty="0" err="1"/>
              <a:t>ଇତ୍ୟାଦି</a:t>
            </a:r>
            <a:r>
              <a:rPr lang="en-IN" sz="2000" dirty="0"/>
              <a:t> </a:t>
            </a:r>
            <a:r>
              <a:rPr lang="en-IN" sz="2000" dirty="0" err="1"/>
              <a:t>ପାଇଲେ</a:t>
            </a:r>
            <a:r>
              <a:rPr lang="en-IN" sz="2000" dirty="0"/>
              <a:t> </a:t>
            </a:r>
            <a:r>
              <a:rPr lang="en-IN" sz="2000" dirty="0" smtClean="0"/>
              <a:t> </a:t>
            </a:r>
            <a:r>
              <a:rPr lang="en-IN" sz="2000" dirty="0" err="1"/>
              <a:t>ସେ</a:t>
            </a:r>
            <a:r>
              <a:rPr lang="en-IN" sz="2000" dirty="0"/>
              <a:t> </a:t>
            </a:r>
            <a:r>
              <a:rPr lang="en-IN" sz="2000" dirty="0" err="1"/>
              <a:t>ସବୁକୁ</a:t>
            </a:r>
            <a:r>
              <a:rPr lang="en-IN" sz="2000" dirty="0"/>
              <a:t> </a:t>
            </a:r>
            <a:r>
              <a:rPr lang="en-IN" sz="2000" dirty="0" err="1"/>
              <a:t>ଲୁଚାଇ</a:t>
            </a:r>
            <a:r>
              <a:rPr lang="en-IN" sz="2000" dirty="0"/>
              <a:t> </a:t>
            </a:r>
            <a:r>
              <a:rPr lang="en-IN" sz="2000" dirty="0" err="1"/>
              <a:t>ରଖିଲେ</a:t>
            </a:r>
            <a:r>
              <a:rPr lang="en-IN" sz="2000" dirty="0"/>
              <a:t> </a:t>
            </a:r>
            <a:r>
              <a:rPr lang="en-IN" sz="2000" dirty="0" smtClean="0"/>
              <a:t>l </a:t>
            </a:r>
            <a:r>
              <a:rPr lang="en-IN" sz="2000" dirty="0" err="1"/>
              <a:t>ଦିନରାତି</a:t>
            </a:r>
            <a:r>
              <a:rPr lang="en-IN" sz="2000" dirty="0"/>
              <a:t> </a:t>
            </a:r>
            <a:r>
              <a:rPr lang="en-IN" sz="2000" dirty="0" err="1"/>
              <a:t>ତନ୍ତ</a:t>
            </a:r>
            <a:r>
              <a:rPr lang="en-IN" sz="2000" dirty="0"/>
              <a:t> </a:t>
            </a:r>
            <a:r>
              <a:rPr lang="en-IN" sz="2000" dirty="0" err="1"/>
              <a:t>ପାଖରେ</a:t>
            </a:r>
            <a:r>
              <a:rPr lang="en-IN" sz="2000" dirty="0"/>
              <a:t> </a:t>
            </a:r>
            <a:r>
              <a:rPr lang="en-IN" sz="2000" dirty="0" err="1"/>
              <a:t>ବସି</a:t>
            </a:r>
            <a:r>
              <a:rPr lang="en-IN" sz="2000" dirty="0"/>
              <a:t>  </a:t>
            </a:r>
            <a:r>
              <a:rPr lang="en-IN" sz="2000" dirty="0" err="1"/>
              <a:t>ମିଛରେ</a:t>
            </a:r>
            <a:r>
              <a:rPr lang="en-IN" sz="2000" dirty="0"/>
              <a:t>  </a:t>
            </a:r>
            <a:r>
              <a:rPr lang="en-IN" sz="2000" dirty="0" err="1"/>
              <a:t>ବୟନ</a:t>
            </a:r>
            <a:r>
              <a:rPr lang="en-IN" sz="2000" dirty="0"/>
              <a:t>  </a:t>
            </a:r>
            <a:r>
              <a:rPr lang="en-IN" sz="2000" dirty="0" err="1"/>
              <a:t>କରିବା</a:t>
            </a:r>
            <a:r>
              <a:rPr lang="en-IN" sz="2000" dirty="0"/>
              <a:t>  </a:t>
            </a:r>
            <a:r>
              <a:rPr lang="en-IN" sz="2000" dirty="0" err="1"/>
              <a:t>ଭଳି</a:t>
            </a:r>
            <a:r>
              <a:rPr lang="en-IN" sz="2000" dirty="0"/>
              <a:t>  </a:t>
            </a:r>
            <a:r>
              <a:rPr lang="en-IN" sz="2000" dirty="0" err="1"/>
              <a:t>ଅଭିନୟ</a:t>
            </a:r>
            <a:r>
              <a:rPr lang="en-IN" sz="2000" dirty="0"/>
              <a:t> </a:t>
            </a:r>
            <a:r>
              <a:rPr lang="en-IN" sz="2000" dirty="0" err="1"/>
              <a:t>କଲେ</a:t>
            </a:r>
            <a:r>
              <a:rPr lang="en-IN" sz="2000" dirty="0"/>
              <a:t> </a:t>
            </a:r>
            <a:r>
              <a:rPr lang="en-IN" sz="2000" dirty="0" smtClean="0"/>
              <a:t>l  </a:t>
            </a:r>
            <a:r>
              <a:rPr lang="en-IN" sz="2000" dirty="0" err="1"/>
              <a:t>ଦିନକୁ</a:t>
            </a:r>
            <a:r>
              <a:rPr lang="en-IN" sz="2000" dirty="0"/>
              <a:t> </a:t>
            </a:r>
            <a:r>
              <a:rPr lang="en-IN" sz="2000" dirty="0" err="1"/>
              <a:t>ଦିନ</a:t>
            </a:r>
            <a:r>
              <a:rPr lang="en-IN" sz="2000" dirty="0"/>
              <a:t> </a:t>
            </a:r>
            <a:r>
              <a:rPr lang="en-IN" sz="2000" dirty="0" err="1"/>
              <a:t>ସେ</a:t>
            </a:r>
            <a:r>
              <a:rPr lang="en-IN" sz="2000" dirty="0"/>
              <a:t> </a:t>
            </a:r>
            <a:r>
              <a:rPr lang="en-IN" sz="2000" dirty="0" err="1" smtClean="0"/>
              <a:t>ଦୁହିଁଙ୍କୁ</a:t>
            </a:r>
            <a:r>
              <a:rPr lang="en-IN" sz="2000" dirty="0" smtClean="0"/>
              <a:t> </a:t>
            </a:r>
            <a:r>
              <a:rPr lang="en-IN" sz="2000" dirty="0" err="1"/>
              <a:t>ରାଜଭଣ୍ଡାରରୁ</a:t>
            </a:r>
            <a:r>
              <a:rPr lang="en-IN" sz="2000" dirty="0"/>
              <a:t>  </a:t>
            </a:r>
            <a:r>
              <a:rPr lang="en-IN" sz="2000" dirty="0" err="1"/>
              <a:t>ଅଧିକରୁ</a:t>
            </a:r>
            <a:r>
              <a:rPr lang="en-IN" sz="2000" dirty="0"/>
              <a:t>  </a:t>
            </a:r>
            <a:r>
              <a:rPr lang="en-IN" sz="2000" dirty="0" err="1"/>
              <a:t>ଅଧିକ</a:t>
            </a:r>
            <a:r>
              <a:rPr lang="en-IN" sz="2000" dirty="0"/>
              <a:t>  </a:t>
            </a:r>
            <a:r>
              <a:rPr lang="en-IN" sz="2000" dirty="0" err="1"/>
              <a:t>ପରିମାଣ</a:t>
            </a:r>
            <a:r>
              <a:rPr lang="en-IN" sz="2000" dirty="0"/>
              <a:t> ର </a:t>
            </a:r>
            <a:r>
              <a:rPr lang="en-IN" sz="2000" dirty="0" err="1" smtClean="0"/>
              <a:t>ସ୍ବର୍ଣ୍ଣଜରି</a:t>
            </a:r>
            <a:r>
              <a:rPr lang="en-IN" sz="2000" dirty="0" smtClean="0"/>
              <a:t> ଓ </a:t>
            </a:r>
            <a:r>
              <a:rPr lang="en-IN" sz="2000" dirty="0" err="1" smtClean="0"/>
              <a:t>ମଣିମୁକ୍ତା</a:t>
            </a:r>
            <a:r>
              <a:rPr lang="en-IN" sz="2000" dirty="0" smtClean="0"/>
              <a:t> </a:t>
            </a:r>
            <a:r>
              <a:rPr lang="en-IN" sz="2000" dirty="0" err="1"/>
              <a:t>ଇତ୍ୟାଦି</a:t>
            </a:r>
            <a:r>
              <a:rPr lang="en-IN" sz="2000" dirty="0"/>
              <a:t> </a:t>
            </a:r>
            <a:r>
              <a:rPr lang="en-IN" sz="2000" dirty="0" err="1"/>
              <a:t>ମିଳିଲା</a:t>
            </a:r>
            <a:r>
              <a:rPr lang="en-IN" sz="2000" dirty="0"/>
              <a:t> l </a:t>
            </a:r>
            <a:r>
              <a:rPr lang="en-IN" sz="2000" dirty="0" err="1"/>
              <a:t>ଏହି</a:t>
            </a:r>
            <a:r>
              <a:rPr lang="en-IN" sz="2000" dirty="0"/>
              <a:t> </a:t>
            </a:r>
            <a:r>
              <a:rPr lang="en-IN" sz="2000" dirty="0" err="1"/>
              <a:t>ଅଭୁତ</a:t>
            </a:r>
            <a:r>
              <a:rPr lang="en-IN" sz="2000" dirty="0"/>
              <a:t> </a:t>
            </a:r>
            <a:r>
              <a:rPr lang="en-IN" sz="2000" dirty="0" err="1" smtClean="0"/>
              <a:t>ବସ୍ତ୍ର</a:t>
            </a:r>
            <a:r>
              <a:rPr lang="en-IN" sz="2000" dirty="0" smtClean="0"/>
              <a:t>  </a:t>
            </a:r>
            <a:r>
              <a:rPr lang="en-IN" sz="2000" dirty="0" err="1"/>
              <a:t>ଦେଖିବା</a:t>
            </a:r>
            <a:r>
              <a:rPr lang="en-IN" sz="2000" dirty="0"/>
              <a:t> </a:t>
            </a:r>
            <a:r>
              <a:rPr lang="en-IN" sz="2000" dirty="0" err="1"/>
              <a:t>ପାଇଁ</a:t>
            </a:r>
            <a:r>
              <a:rPr lang="en-IN" sz="2000" dirty="0"/>
              <a:t> </a:t>
            </a:r>
            <a:r>
              <a:rPr lang="en-IN" sz="2000" dirty="0" err="1"/>
              <a:t>ରାଜାଙ୍କ</a:t>
            </a:r>
            <a:r>
              <a:rPr lang="en-IN" sz="2000" dirty="0"/>
              <a:t> </a:t>
            </a:r>
            <a:r>
              <a:rPr lang="en-IN" sz="2000" dirty="0" err="1" smtClean="0"/>
              <a:t>ମନରେ</a:t>
            </a:r>
            <a:r>
              <a:rPr lang="en-IN" sz="2000" dirty="0" smtClean="0"/>
              <a:t>  </a:t>
            </a:r>
            <a:r>
              <a:rPr lang="en-IN" sz="2000" dirty="0" err="1"/>
              <a:t>କ୍ରମେ</a:t>
            </a:r>
            <a:r>
              <a:rPr lang="en-IN" sz="2000" dirty="0"/>
              <a:t> </a:t>
            </a:r>
            <a:r>
              <a:rPr lang="en-IN" sz="2000" dirty="0" err="1"/>
              <a:t>ଆଗ୍ରହ</a:t>
            </a:r>
            <a:r>
              <a:rPr lang="en-IN" sz="2000" dirty="0"/>
              <a:t> </a:t>
            </a:r>
            <a:r>
              <a:rPr lang="en-IN" sz="2000" dirty="0" err="1"/>
              <a:t>ବଢିଲା</a:t>
            </a:r>
            <a:r>
              <a:rPr lang="en-IN" sz="2000" dirty="0"/>
              <a:t>  l  </a:t>
            </a:r>
            <a:r>
              <a:rPr lang="en-IN" sz="2000" dirty="0" err="1"/>
              <a:t>କିନ୍ତୁ</a:t>
            </a:r>
            <a:r>
              <a:rPr lang="en-IN" sz="2000" dirty="0"/>
              <a:t> </a:t>
            </a:r>
            <a:r>
              <a:rPr lang="en-IN" sz="2000" dirty="0" err="1"/>
              <a:t>ତାଙ୍କ</a:t>
            </a:r>
            <a:r>
              <a:rPr lang="en-IN" sz="2000" dirty="0"/>
              <a:t> ର </a:t>
            </a:r>
            <a:r>
              <a:rPr lang="en-IN" sz="2000" dirty="0" err="1"/>
              <a:t>ମନେ</a:t>
            </a:r>
            <a:r>
              <a:rPr lang="en-IN" sz="2000" dirty="0"/>
              <a:t>  </a:t>
            </a:r>
            <a:r>
              <a:rPr lang="en-IN" sz="2000" dirty="0" err="1"/>
              <a:t>ପଡିଲା</a:t>
            </a:r>
            <a:r>
              <a:rPr lang="en-IN" sz="2000" dirty="0"/>
              <a:t> </a:t>
            </a:r>
            <a:r>
              <a:rPr lang="en-IN" sz="2000" dirty="0" err="1"/>
              <a:t>ଯେ</a:t>
            </a:r>
            <a:r>
              <a:rPr lang="en-IN" sz="2000" dirty="0"/>
              <a:t>,  </a:t>
            </a:r>
            <a:r>
              <a:rPr lang="en-IN" sz="2000" dirty="0" err="1"/>
              <a:t>କାରିଗର</a:t>
            </a:r>
            <a:r>
              <a:rPr lang="en-IN" sz="2000" dirty="0"/>
              <a:t> </a:t>
            </a:r>
            <a:r>
              <a:rPr lang="en-IN" sz="2000" dirty="0" err="1"/>
              <a:t>ଦୁହେଁ</a:t>
            </a:r>
            <a:r>
              <a:rPr lang="en-IN" sz="2000" dirty="0"/>
              <a:t> </a:t>
            </a:r>
            <a:r>
              <a:rPr lang="en-IN" sz="2000" dirty="0" err="1"/>
              <a:t>କହିଛନ୍ତି</a:t>
            </a:r>
            <a:r>
              <a:rPr lang="en-IN" sz="2000" dirty="0"/>
              <a:t> </a:t>
            </a:r>
            <a:r>
              <a:rPr lang="en-IN" sz="2000" dirty="0" smtClean="0"/>
              <a:t>“</a:t>
            </a:r>
            <a:r>
              <a:rPr lang="en-IN" sz="2000" dirty="0" err="1" smtClean="0"/>
              <a:t>ନି</a:t>
            </a:r>
            <a:r>
              <a:rPr lang="or-IN" sz="2000" dirty="0" smtClean="0"/>
              <a:t>ତା</a:t>
            </a:r>
            <a:r>
              <a:rPr lang="en-IN" sz="2000" dirty="0" err="1" smtClean="0"/>
              <a:t>ନ୍ତ</a:t>
            </a:r>
            <a:r>
              <a:rPr lang="en-IN" sz="2000" dirty="0" smtClean="0"/>
              <a:t> </a:t>
            </a:r>
            <a:r>
              <a:rPr lang="en-IN" sz="2000" dirty="0" err="1"/>
              <a:t>ବୋକା</a:t>
            </a:r>
            <a:r>
              <a:rPr lang="en-IN" sz="2000" dirty="0"/>
              <a:t> </a:t>
            </a:r>
            <a:r>
              <a:rPr lang="en-IN" sz="2000" dirty="0" err="1"/>
              <a:t>ଏବଂ</a:t>
            </a:r>
            <a:r>
              <a:rPr lang="en-IN" sz="2000" dirty="0"/>
              <a:t> </a:t>
            </a:r>
            <a:r>
              <a:rPr lang="en-IN" sz="2000" dirty="0" err="1"/>
              <a:t>ଅଯୋଗ୍ୟ</a:t>
            </a:r>
            <a:r>
              <a:rPr lang="en-IN" sz="2000" dirty="0"/>
              <a:t> </a:t>
            </a:r>
            <a:r>
              <a:rPr lang="en-IN" sz="2000" dirty="0" err="1"/>
              <a:t>ବ୍ୟକ୍ତିଙ୍କୁ</a:t>
            </a:r>
            <a:r>
              <a:rPr lang="en-IN" sz="2000" dirty="0"/>
              <a:t> </a:t>
            </a:r>
            <a:r>
              <a:rPr lang="en-IN" sz="2000" dirty="0" err="1"/>
              <a:t>ଏଇ</a:t>
            </a:r>
            <a:r>
              <a:rPr lang="en-IN" sz="2000" dirty="0"/>
              <a:t> </a:t>
            </a:r>
            <a:r>
              <a:rPr lang="en-IN" sz="2000" dirty="0" err="1"/>
              <a:t>ପୋଷାକ</a:t>
            </a:r>
            <a:r>
              <a:rPr lang="en-IN" sz="2000" dirty="0"/>
              <a:t> </a:t>
            </a:r>
            <a:r>
              <a:rPr lang="en-IN" sz="2000" dirty="0" err="1" smtClean="0"/>
              <a:t>ଦେଖାଯିବ</a:t>
            </a:r>
            <a:r>
              <a:rPr lang="en-IN" sz="2000" dirty="0" smtClean="0"/>
              <a:t> </a:t>
            </a:r>
            <a:r>
              <a:rPr lang="en-IN" sz="2000" dirty="0" err="1" smtClean="0"/>
              <a:t>ନାହଁ</a:t>
            </a:r>
            <a:r>
              <a:rPr lang="en-IN" sz="2000" dirty="0" smtClean="0"/>
              <a:t>” </a:t>
            </a:r>
            <a:r>
              <a:rPr lang="en-IN" sz="2000" dirty="0"/>
              <a:t>l </a:t>
            </a:r>
            <a:r>
              <a:rPr lang="en-IN" sz="2000" dirty="0" err="1"/>
              <a:t>ତେଣୁ</a:t>
            </a:r>
            <a:r>
              <a:rPr lang="en-IN" sz="2000" dirty="0"/>
              <a:t> </a:t>
            </a:r>
            <a:r>
              <a:rPr lang="en-IN" sz="2000" dirty="0" err="1" smtClean="0"/>
              <a:t>ସେ</a:t>
            </a:r>
            <a:r>
              <a:rPr lang="en-IN" sz="2000" dirty="0"/>
              <a:t> </a:t>
            </a:r>
            <a:r>
              <a:rPr lang="en-IN" sz="2000" dirty="0" err="1" smtClean="0"/>
              <a:t>ପ୍ରଥମେ</a:t>
            </a:r>
            <a:r>
              <a:rPr lang="en-IN" sz="2000" dirty="0" smtClean="0"/>
              <a:t> </a:t>
            </a:r>
            <a:r>
              <a:rPr lang="en-IN" sz="2000" dirty="0" err="1"/>
              <a:t>ତାଙ୍କ</a:t>
            </a:r>
            <a:r>
              <a:rPr lang="en-IN" sz="2000" dirty="0"/>
              <a:t> </a:t>
            </a:r>
            <a:r>
              <a:rPr lang="en-IN" sz="2000" dirty="0" err="1" smtClean="0"/>
              <a:t>ପ୍ରଧାନମନ୍ତ୍ରୀ</a:t>
            </a:r>
            <a:r>
              <a:rPr lang="en-IN" sz="2000" dirty="0" smtClean="0"/>
              <a:t> </a:t>
            </a:r>
            <a:r>
              <a:rPr lang="en-IN" sz="2000" dirty="0" err="1"/>
              <a:t>ଙ୍କୁ</a:t>
            </a:r>
            <a:r>
              <a:rPr lang="en-IN" sz="2000" dirty="0"/>
              <a:t> </a:t>
            </a:r>
            <a:r>
              <a:rPr lang="en-IN" sz="2000" dirty="0" err="1"/>
              <a:t>ପଠାଇଲେ</a:t>
            </a:r>
            <a:r>
              <a:rPr lang="en-IN" sz="2000" dirty="0"/>
              <a:t>   l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817" y="4381500"/>
            <a:ext cx="1238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8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9" y="88135"/>
            <a:ext cx="8824511" cy="495758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1609" y="4048125"/>
            <a:ext cx="1234591" cy="107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7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424</Words>
  <Application>Microsoft Office PowerPoint</Application>
  <PresentationFormat>On-screen Show (16:9)</PresentationFormat>
  <Paragraphs>49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DELL</cp:lastModifiedBy>
  <cp:revision>56</cp:revision>
  <dcterms:modified xsi:type="dcterms:W3CDTF">2021-07-04T15:47:55Z</dcterms:modified>
</cp:coreProperties>
</file>