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4" r:id="rId11"/>
    <p:sldId id="311" r:id="rId12"/>
    <p:sldId id="313" r:id="rId13"/>
    <p:sldId id="312" r:id="rId14"/>
    <p:sldId id="315" r:id="rId15"/>
    <p:sldId id="303" r:id="rId16"/>
    <p:sldId id="25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72" y="-5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70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1141" y="989623"/>
            <a:ext cx="8763000" cy="68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33400" y="1663512"/>
            <a:ext cx="7956737" cy="1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	</a:t>
            </a: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SESSION </a:t>
            </a:r>
            <a:r>
              <a:rPr lang="en-US" sz="1800" b="1" dirty="0" smtClean="0"/>
              <a:t> :		06		</a:t>
            </a:r>
            <a:endParaRPr 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/>
              <a:t>CLASS </a:t>
            </a:r>
            <a:r>
              <a:rPr lang="en-IN" sz="1800" b="1" dirty="0" smtClean="0"/>
              <a:t>     :		IV</a:t>
            </a:r>
            <a:endParaRPr lang="en" sz="1800" b="1" dirty="0"/>
          </a:p>
          <a:p>
            <a:pPr lvl="0"/>
            <a:r>
              <a:rPr lang="en" sz="1800" b="1" dirty="0"/>
              <a:t>SUBJECT : </a:t>
            </a:r>
            <a:r>
              <a:rPr lang="en" sz="1800" b="1" dirty="0" smtClean="0"/>
              <a:t>		</a:t>
            </a:r>
            <a:r>
              <a:rPr lang="or-IN" sz="1800" b="1" dirty="0"/>
              <a:t>ଓଡ଼ିଆ </a:t>
            </a:r>
            <a:endParaRPr lang="en-US" sz="1800" b="1" dirty="0" smtClean="0"/>
          </a:p>
          <a:p>
            <a:pPr lvl="0"/>
            <a:r>
              <a:rPr lang="en" sz="1800" b="1" dirty="0" smtClean="0"/>
              <a:t>CHAPTER </a:t>
            </a:r>
            <a:r>
              <a:rPr lang="en" sz="1800" b="1" dirty="0"/>
              <a:t>NAME </a:t>
            </a:r>
            <a:r>
              <a:rPr lang="en" sz="1800" b="1" dirty="0" smtClean="0"/>
              <a:t>:	</a:t>
            </a:r>
            <a:r>
              <a:rPr lang="or-IN" sz="1800" b="1" dirty="0"/>
              <a:t>ପାଠ </a:t>
            </a:r>
            <a:r>
              <a:rPr lang="or-IN" sz="1800" b="1" dirty="0" smtClean="0"/>
              <a:t>୩</a:t>
            </a:r>
            <a:r>
              <a:rPr lang="en-US" sz="1800" b="1" dirty="0" smtClean="0"/>
              <a:t>- </a:t>
            </a:r>
            <a:r>
              <a:rPr lang="or-IN" sz="1800" b="1" dirty="0"/>
              <a:t>ରାଜାଙ୍କ ନୂତନ ପରିଚ୍ଛଦ </a:t>
            </a:r>
            <a:endParaRPr lang="or-IN" sz="1800" b="1" dirty="0"/>
          </a:p>
          <a:p>
            <a:pPr lvl="0"/>
            <a:r>
              <a:rPr lang="en" sz="1800" b="1" dirty="0" smtClean="0"/>
              <a:t>SUB TOPIC :		</a:t>
            </a:r>
            <a:r>
              <a:rPr lang="or-IN" sz="1800" b="1" dirty="0"/>
              <a:t>ଉପକ୍ରମ , ବିଷୟବସ୍ତୁ ପଠନ</a:t>
            </a:r>
          </a:p>
          <a:p>
            <a:pPr lvl="0"/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ownloads\WhatsApp Image 2021-06-29 at 20.19.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-15195"/>
            <a:ext cx="7910287" cy="51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ownloads\WhatsApp Image 2021-06-29 at 20.21.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-1765"/>
            <a:ext cx="7678057" cy="51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085850" y="2219326"/>
            <a:ext cx="6543675" cy="141922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1" y="553692"/>
            <a:ext cx="5607324" cy="1294158"/>
          </a:xfrm>
          <a:prstGeom prst="ellipse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or-I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ଅଧ୍ୟୟନରୁ ଲବ୍ଧ ଜ୍ଞାନର ଫଳାଫଳ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525" y="2606344"/>
            <a:ext cx="7014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or-IN" sz="2800" b="1" dirty="0">
                <a:solidFill>
                  <a:schemeClr val="tx1"/>
                </a:solidFill>
                <a:latin typeface="Bradley Hand ITC" panose="03070402050302030203" pitchFamily="66" charset="0"/>
                <a:ea typeface="Calibri"/>
                <a:cs typeface="Calibri"/>
                <a:sym typeface="Calibri"/>
              </a:rPr>
              <a:t> କର୍ତ୍ତବ୍ୟ ବୋଧ ପାଇଁ ସଚେତନ ହେବା ଆବଶ୍ୟକ</a:t>
            </a:r>
            <a:endParaRPr lang="en-US" sz="2800" i="1" dirty="0">
              <a:solidFill>
                <a:srgbClr val="002060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9408" y="4321518"/>
            <a:ext cx="1234591" cy="821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5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32043" y="0"/>
            <a:ext cx="3578087" cy="785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808922" y="69573"/>
            <a:ext cx="5406887" cy="7156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/>
          <p:cNvSpPr txBox="1"/>
          <p:nvPr/>
        </p:nvSpPr>
        <p:spPr>
          <a:xfrm>
            <a:off x="0" y="808774"/>
            <a:ext cx="9144000" cy="4059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1400"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r>
              <a:rPr lang="or-IN" sz="3200" b="1" dirty="0">
                <a:solidFill>
                  <a:schemeClr val="tx1"/>
                </a:solidFill>
                <a:latin typeface="Bradley Hand ITC" panose="03070402050302030203" pitchFamily="66" charset="0"/>
                <a:ea typeface="Calibri"/>
                <a:cs typeface="Calibri"/>
                <a:sym typeface="Calibri"/>
              </a:rPr>
              <a:t>କର୍ତ୍ତବ୍ୟବୋଧ ଉପରେ ଗୁରୁତ୍ୱ  ଦେବା </a:t>
            </a:r>
            <a:endParaRPr lang="en-US" sz="3200" b="1" dirty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 smtClean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endParaRPr lang="en-US" sz="3200" b="1" dirty="0" smtClean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  <a:p>
            <a:pPr lvl="0" algn="ctr">
              <a:buSzPts val="1400"/>
            </a:pPr>
            <a:r>
              <a:rPr lang="or-IN" sz="3200" b="1" dirty="0" smtClean="0">
                <a:solidFill>
                  <a:schemeClr val="tx1"/>
                </a:solidFill>
                <a:latin typeface="Bradley Hand ITC" panose="03070402050302030203" pitchFamily="66" charset="0"/>
                <a:ea typeface="Calibri"/>
                <a:cs typeface="Calibri"/>
                <a:sym typeface="Calibri"/>
              </a:rPr>
              <a:t> </a:t>
            </a:r>
            <a:endParaRPr lang="or-IN" sz="3200" b="1" dirty="0">
              <a:solidFill>
                <a:schemeClr val="tx1"/>
              </a:solidFill>
              <a:latin typeface="Bradley Hand ITC" panose="03070402050302030203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609" y="3853175"/>
            <a:ext cx="1234591" cy="12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0" y="171450"/>
            <a:ext cx="9136199" cy="78519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200"/>
            </a:pPr>
            <a:r>
              <a:rPr lang="or-IN" sz="3600" b="1" u="sng" dirty="0">
                <a:solidFill>
                  <a:schemeClr val="tx1"/>
                </a:solidFill>
              </a:rPr>
              <a:t>ଶୈକ୍ଷିକ ଉଦ୍ଦେଶ୍ୟ </a:t>
            </a:r>
            <a:endParaRPr sz="3200" b="1" i="0" u="sng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8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592"/>
            <a:ext cx="3185975" cy="3686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10" y="275592"/>
            <a:ext cx="3125390" cy="4237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4" y="0"/>
            <a:ext cx="2854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ownloads\WhatsApp Image 2021-06-29 at 20.06.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5" y="1"/>
            <a:ext cx="4140201" cy="2423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7" y="1"/>
            <a:ext cx="4717143" cy="2423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065"/>
            <a:ext cx="4122056" cy="2506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7" y="2637065"/>
            <a:ext cx="4717143" cy="25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ownloads\WhatsApp Image 2021-06-29 at 20.15.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ownloads\WhatsApp Image 2021-06-29 at 20.16.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1443</TotalTime>
  <Words>26</Words>
  <Application>Microsoft Office PowerPoint</Application>
  <PresentationFormat>On-screen Show (16:9)</PresentationFormat>
  <Paragraphs>21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DELL</cp:lastModifiedBy>
  <cp:revision>136</cp:revision>
  <dcterms:modified xsi:type="dcterms:W3CDTF">2021-06-29T15:06:21Z</dcterms:modified>
</cp:coreProperties>
</file>