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4" r:id="rId5"/>
    <p:sldId id="265" r:id="rId6"/>
    <p:sldId id="262" r:id="rId7"/>
    <p:sldId id="263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GcnOqReq+6fvsB78mATrMVzdK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-346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92690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‘Abracadabra, ________________ appear here now!’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ff5d6ec9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ff5d6ec9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rgbClr val="FFC987"/>
            </a:gs>
            <a:gs pos="50000">
              <a:srgbClr val="FFDBB4"/>
            </a:gs>
            <a:gs pos="100000">
              <a:srgbClr val="FFECDA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76525" y="34033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054872" y="1942654"/>
            <a:ext cx="5806866" cy="17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IV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ENGLISH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lang="en" sz="14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lang="en" b="1" dirty="0" smtClean="0"/>
              <a:t>FOREIGN LANDS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</a:t>
            </a:r>
            <a:r>
              <a:rPr lang="en" b="1" dirty="0" smtClean="0"/>
              <a:t>: REVISION WORK - 1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5375" y="885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103595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dirty="0"/>
              <a:t>                       </a:t>
            </a:r>
            <a:r>
              <a:rPr lang="en" sz="2400" b="1" dirty="0" smtClean="0">
                <a:latin typeface="Calibri" pitchFamily="34" charset="0"/>
                <a:cs typeface="Calibri" pitchFamily="34" charset="0"/>
              </a:rPr>
              <a:t>REVISION WORK - 1</a:t>
            </a:r>
            <a:endParaRPr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>
            <a:off x="210801" y="471403"/>
            <a:ext cx="8520600" cy="4504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fontAlgn="base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A. Answer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following questions .</a:t>
            </a:r>
          </a:p>
          <a:p>
            <a:pPr marL="114300" indent="0" fontAlgn="base">
              <a:buNone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 Why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was the mayor surprised?</a:t>
            </a:r>
          </a:p>
          <a:p>
            <a:pPr marL="114300" indent="0" fontAlgn="base">
              <a:buNone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2. Why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does the child want to climb a taller tree?</a:t>
            </a:r>
          </a:p>
          <a:p>
            <a:pPr marL="114300" indent="0" fontAlgn="base">
              <a:buNone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3. Which 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tree did the child climb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marL="114300" indent="0" fontAlgn="base">
              <a:buNone/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Answer</a:t>
            </a:r>
          </a:p>
          <a:p>
            <a:pPr marL="11430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1.The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mayor was surprised because the strange man offered him the solution to the problem that had been troubling his town for 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days.</a:t>
            </a:r>
          </a:p>
          <a:p>
            <a:pPr marL="11430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2. The wants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to climb a taller tree so that he can see farther, to where the grown-up river slips and the roads lean towards into the fairy land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11430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3.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child climbed a cherry tree.</a:t>
            </a:r>
            <a:endParaRPr lang="en-US" sz="2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endParaRPr lang="en-US" sz="2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571500" indent="-457200">
              <a:buAutoNum type="arabicPeriod"/>
            </a:pPr>
            <a:endParaRPr lang="en-US" sz="2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14300" indent="0">
              <a:buNone/>
            </a:pP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6325" y="52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22"/>
          <p:cNvSpPr txBox="1">
            <a:spLocks noGrp="1"/>
          </p:cNvSpPr>
          <p:nvPr>
            <p:ph type="title"/>
          </p:nvPr>
        </p:nvSpPr>
        <p:spPr>
          <a:xfrm>
            <a:off x="130796" y="447740"/>
            <a:ext cx="6367800" cy="45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N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IN" sz="1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IN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Choose the correct spelling of the words.</a:t>
            </a:r>
            <a:r>
              <a:rPr lang="en-IN" sz="1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IN" sz="1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IN" sz="1800" dirty="0" smtClean="0">
                <a:latin typeface="Calibri" pitchFamily="34" charset="0"/>
                <a:cs typeface="Calibri" pitchFamily="34" charset="0"/>
              </a:rPr>
              <a:t>1. 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ECSTATIC/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ESCTATIC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ESTICTA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IN" sz="2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</a:t>
            </a:r>
            <a:r>
              <a:rPr lang="en-I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ECSTATIC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RAWERD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/REWARD/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REWERD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IN" sz="2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</a:t>
            </a:r>
            <a:r>
              <a:rPr lang="en-I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REWARD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3. DIMPLING/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DIMPING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DEMPLING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IN" sz="2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</a:t>
            </a:r>
            <a:r>
              <a:rPr lang="en-I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DIMPLING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4. 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ADNORED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/ADORNED/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ADRONED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IN" sz="2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</a:t>
            </a:r>
            <a:r>
              <a:rPr lang="en-I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ADORNED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5. 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TRAMPENG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IN" sz="2000" dirty="0" err="1" smtClean="0">
                <a:latin typeface="Calibri" pitchFamily="34" charset="0"/>
                <a:cs typeface="Calibri" pitchFamily="34" charset="0"/>
              </a:rPr>
              <a:t>TRAPMING</a:t>
            </a:r>
            <a:r>
              <a:rPr lang="en-IN" sz="2000" dirty="0" smtClean="0">
                <a:latin typeface="Calibri" pitchFamily="34" charset="0"/>
                <a:cs typeface="Calibri" pitchFamily="34" charset="0"/>
              </a:rPr>
              <a:t>/TRAMPING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IN" sz="2000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</a:t>
            </a:r>
            <a:r>
              <a:rPr lang="en-IN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TRAMPING</a:t>
            </a: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dirty="0">
                <a:latin typeface="Calibri" pitchFamily="34" charset="0"/>
                <a:cs typeface="Calibri" pitchFamily="34" charset="0"/>
              </a:rPr>
            </a:br>
            <a:r>
              <a:rPr lang="en" sz="2800" dirty="0"/>
              <a:t/>
            </a:r>
            <a:br>
              <a:rPr lang="en" sz="2800" dirty="0"/>
            </a:br>
            <a:r>
              <a:rPr lang="en" sz="2800" dirty="0"/>
              <a:t/>
            </a:r>
            <a:br>
              <a:rPr lang="en" sz="2800" dirty="0"/>
            </a:b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Choose may/might to complete the following sentences.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1. I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love you, dad. You__________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be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</a:rPr>
              <a:t> the best father in the world.           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MAY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 smtClean="0">
                <a:latin typeface="Calibri" pitchFamily="34" charset="0"/>
                <a:cs typeface="Calibri" pitchFamily="34" charset="0"/>
              </a:rPr>
              <a:t>2. Can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I play now, mum?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No,You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_________ finish your work.         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MAY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 smtClean="0">
                <a:latin typeface="Calibri" pitchFamily="34" charset="0"/>
                <a:cs typeface="Calibri" pitchFamily="34" charset="0"/>
              </a:rPr>
              <a:t>3. I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was afraid that I __________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 be late.        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MIGHT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</a:rPr>
              <a:t>She asked if she____________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 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have a drink.      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 MAY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endParaRPr lang="en-IN" sz="20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82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Use the correct form of the verbs given in the brackets.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latin typeface="Calibri" pitchFamily="34" charset="0"/>
                <a:cs typeface="Calibri" pitchFamily="34" charset="0"/>
              </a:rPr>
              <a:t>Sonu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and Mona </a:t>
            </a:r>
            <a:r>
              <a:rPr lang="en-US" sz="20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play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play/plays)together.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class </a:t>
            </a:r>
            <a:r>
              <a:rPr lang="en-US" sz="20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talks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(talk/talks) a lot. 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endParaRPr lang="en-IN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3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f5d6ec97d_0_0"/>
          <p:cNvSpPr txBox="1">
            <a:spLocks noGrp="1"/>
          </p:cNvSpPr>
          <p:nvPr>
            <p:ph type="title"/>
          </p:nvPr>
        </p:nvSpPr>
        <p:spPr>
          <a:xfrm>
            <a:off x="433575" y="469400"/>
            <a:ext cx="8520600" cy="27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1800" b="1" u="sng">
                <a:solidFill>
                  <a:srgbClr val="FF0000"/>
                </a:solidFill>
              </a:rPr>
              <a:t>LEARNING OUTCOME:</a:t>
            </a:r>
            <a:endParaRPr sz="1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ff5d6ec97d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get the:- </a:t>
            </a: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orrect answers of the comprehensive questions.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orrect spellings of the words.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roper usage of the grammar items.</a:t>
            </a:r>
            <a:endParaRPr lang="en-US" sz="2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1950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206</Words>
  <Application>Microsoft Office PowerPoint</Application>
  <PresentationFormat>On-screen Show (16:9)</PresentationFormat>
  <Paragraphs>32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PowerPoint Presentation</vt:lpstr>
      <vt:lpstr>                       REVISION WORK - 1</vt:lpstr>
      <vt:lpstr>B. Choose the correct spelling of the words. 1. ECSTATIC/ESCTATIC/ESTICTA    Ans) ECSTATIC 2. RAWERD/REWARD/REWERD   ANS) REWARD 3. DIMPLING/DIMPING/DEMPLING   ANS) DIMPLING 4. ADNORED/ADORNED/ADRONED   ANS) ADORNED 5. TRAMPENG/TRAPMING/TRAMPING   ANS) TRAMPING    </vt:lpstr>
      <vt:lpstr>C. Choose may/might to complete the following sentences.  1. I love you, dad. You__________  be  the best father in the world.            MAY 2. Can I play now, mum?  No,You_________ finish your work.          MAY 3. I was afraid that I __________  be late.         MIGHT She asked if she____________  have a drink.       MAY </vt:lpstr>
      <vt:lpstr>4. Use the correct form of the verbs given in the brackets. Sonu and Mona play (play/plays)together. The class talks (talk/talks) a lot.  </vt:lpstr>
      <vt:lpstr>LEARNING OUTCOME: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Sudha Maa</dc:creator>
  <cp:lastModifiedBy>user</cp:lastModifiedBy>
  <cp:revision>4</cp:revision>
  <dcterms:modified xsi:type="dcterms:W3CDTF">2022-12-07T00:13:42Z</dcterms:modified>
</cp:coreProperties>
</file>