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97" r:id="rId3"/>
    <p:sldId id="260" r:id="rId4"/>
    <p:sldId id="269" r:id="rId5"/>
    <p:sldId id="321" r:id="rId6"/>
    <p:sldId id="323" r:id="rId7"/>
    <p:sldId id="368" r:id="rId8"/>
    <p:sldId id="376" r:id="rId9"/>
    <p:sldId id="381" r:id="rId10"/>
    <p:sldId id="389" r:id="rId11"/>
    <p:sldId id="378" r:id="rId12"/>
    <p:sldId id="382" r:id="rId13"/>
    <p:sldId id="388" r:id="rId14"/>
    <p:sldId id="379" r:id="rId15"/>
    <p:sldId id="383" r:id="rId16"/>
    <p:sldId id="380" r:id="rId17"/>
    <p:sldId id="384" r:id="rId18"/>
    <p:sldId id="385" r:id="rId19"/>
    <p:sldId id="386" r:id="rId20"/>
    <p:sldId id="387" r:id="rId21"/>
    <p:sldId id="350" r:id="rId22"/>
    <p:sldId id="289" r:id="rId23"/>
    <p:sldId id="3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E4CCB-963E-4CA3-B3D1-349EA7CB8272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F7DC1-E862-483C-8384-B9615EBBD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778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5189E-BB88-AD4A-9CFE-976763FDF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C1E567-5DEB-8C42-9F37-35A67821A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479E8B-6193-3A43-A09D-4CF8BB81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3AA9-FF4D-5F44-A290-4B308F854F22}" type="datetimeFigureOut">
              <a:rPr lang="en-US"/>
              <a:pPr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AC0C5C-018E-9747-92E9-122DD8BD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1F2774-41FF-FB4A-99D3-35E0964F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A599-0EE3-1E45-878F-238C3B6E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9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04C87-C70D-D749-A782-CA966D43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8A9EAC-D8DE-F442-8A7E-3528341A2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7A112A-020C-9740-A8BC-1D9A5FF2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3AA9-FF4D-5F44-A290-4B308F854F22}" type="datetimeFigureOut">
              <a:rPr lang="en-US"/>
              <a:pPr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21EC5E-A164-0240-A156-01D86085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CF4260-D915-1D4A-AC2C-FC70B252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A599-0EE3-1E45-878F-238C3B6E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2CF6245-7303-7746-AF9F-B75F3C383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D53D0D-30A4-3E4F-B0B1-44F5ACEF3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B2BFB9-B7DE-E84C-8B43-0FA5621C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3AA9-FF4D-5F44-A290-4B308F854F22}" type="datetimeFigureOut">
              <a:rPr lang="en-US"/>
              <a:pPr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59CD9A-746E-D848-9264-6A4C6B98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A74D36-5A89-BA4B-8B6C-AF41B981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A599-0EE3-1E45-878F-238C3B6E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1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397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8B9D2-16AB-E843-9321-D73D3A7E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8C4531-7546-BB47-A9AE-537968931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DF568C-0718-394D-8322-7E403BBF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3AA9-FF4D-5F44-A290-4B308F854F22}" type="datetimeFigureOut">
              <a:rPr lang="en-US"/>
              <a:pPr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EFCEA-E8A3-BC41-A2A8-9480C48E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C66734-4704-B643-8A55-5EC83AB9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A599-0EE3-1E45-878F-238C3B6E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09FBE-F7D1-5744-A032-5DACF115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2C49F8-1F7A-5F45-AAF4-5262007D1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199B79-970A-BE43-8C26-607337BC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3AA9-FF4D-5F44-A290-4B308F854F22}" type="datetimeFigureOut">
              <a:rPr lang="en-US"/>
              <a:pPr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22333-9AA6-3341-8812-8235CBEB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178FB7-C1AD-3844-A6DC-AF707944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A599-0EE3-1E45-878F-238C3B6E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339DA-887A-1941-9147-4F59716C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307F1D-7FF0-4645-9E8F-022C17AB4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1ADCD8-96F9-4946-BB58-1790826CF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1F2409-A691-9C42-9770-EE67FE56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3AA9-FF4D-5F44-A290-4B308F854F22}" type="datetimeFigureOut">
              <a:rPr lang="en-US"/>
              <a:pPr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67AE8-AC28-7C42-8F65-B3C9C237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24CB63-34FD-D744-88CB-BEFD4FD0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A599-0EE3-1E45-878F-238C3B6E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0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264EA-BE34-6347-82DE-9D53E2F2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BE92AC-453D-4244-A9AE-35B644F2F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C37EA4-BA5A-4F4A-A76B-284C99119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717D9C-365D-634C-968D-071C5AEC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29CCC8-D554-6E49-A3A5-9B8DC2FBD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DFAC3A1-824A-A749-8426-C719BD44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3AA9-FF4D-5F44-A290-4B308F854F22}" type="datetimeFigureOut">
              <a:rPr lang="en-US"/>
              <a:pPr/>
              <a:t>8/7/2021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EA2E5B-F8A1-5146-A773-7E1318FA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D4873B-949F-FD40-8247-7C792890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A599-0EE3-1E45-878F-238C3B6E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0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57D77-2896-3B4A-952C-CD4EBF16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34EE840-419D-4F46-9B0A-53748D20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3AA9-FF4D-5F44-A290-4B308F854F22}" type="datetimeFigureOut">
              <a:rPr lang="en-US"/>
              <a:pPr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7E0669-5747-6C47-B473-3CBFAE22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921CBC-C1B3-4848-8D9F-F6272440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A599-0EE3-1E45-878F-238C3B6E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1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492B8B-AF40-AC40-9784-4C6A0675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3AA9-FF4D-5F44-A290-4B308F854F22}" type="datetimeFigureOut">
              <a:rPr lang="en-US"/>
              <a:pPr/>
              <a:t>8/7/2021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E750C1-4CC8-AF4F-8B2F-FFFD77BC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DDDCA9-B6A6-2A4A-B073-B9E45B20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A599-0EE3-1E45-878F-238C3B6E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3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AEC55-A80C-0E4B-966F-BFCBE20A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00C37-DA2F-B74D-ADA9-BE18A50A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893083-88A6-EC47-AC78-47739EAC2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4BE284-DC62-164B-BDFF-3E7F488C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3AA9-FF4D-5F44-A290-4B308F854F22}" type="datetimeFigureOut">
              <a:rPr lang="en-US"/>
              <a:pPr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D24EA1-9E1A-094E-AB05-811BCE42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748846-9C4F-BA43-9423-2015BBC0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A599-0EE3-1E45-878F-238C3B6E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7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C2984-77D8-C14E-AE71-C21C5794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F9038C-08C9-6349-BE57-A7F68AED2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8A9EAD-A555-764F-926D-D22458A6B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1E0BFA-099E-F448-8A13-B0B81AE5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3AA9-FF4D-5F44-A290-4B308F854F22}" type="datetimeFigureOut">
              <a:rPr lang="en-US"/>
              <a:pPr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77603B-1655-694E-92C1-66E030B1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42CAAF-E51E-8B40-9809-8B50ABBC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A599-0EE3-1E45-878F-238C3B6E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8526AC7-E6D5-A243-A254-A752C6FB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90EE4F-CCE9-9B4C-A259-502FDBF7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B60C2D-D0A6-FF42-AED2-86BAB4629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C3AA9-FF4D-5F44-A290-4B308F854F22}" type="datetimeFigureOut">
              <a:rPr lang="en-US"/>
              <a:pPr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F19965-A344-D34F-BFDF-4D75B4EB3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54485C-CB0D-6E43-BD31-A0886FEC9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A599-0EE3-1E45-878F-238C3B6E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54173"/>
            <a:ext cx="12192000" cy="160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6371772" cy="522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6618732" y="147594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en-IN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IN" dirty="0" smtClean="0"/>
          </a:p>
          <a:p>
            <a:pPr lvl="0">
              <a:buClr>
                <a:srgbClr val="000000"/>
              </a:buClr>
              <a:buSzPts val="1400"/>
            </a:pPr>
            <a:r>
              <a:rPr lang="en-IN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:2</a:t>
            </a:r>
            <a:endParaRPr lang="en-IN" dirty="0" smtClean="0">
              <a:sym typeface="Arial"/>
            </a:endParaRPr>
          </a:p>
          <a:p>
            <a:pPr lvl="0">
              <a:buClr>
                <a:srgbClr val="000000"/>
              </a:buClr>
              <a:buSzPts val="1400"/>
            </a:pPr>
            <a:r>
              <a:rPr lang="en-IN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: IV</a:t>
            </a:r>
          </a:p>
          <a:p>
            <a:pPr lvl="0">
              <a:buClr>
                <a:srgbClr val="000000"/>
              </a:buClr>
              <a:buSzPts val="1400"/>
            </a:pPr>
            <a:r>
              <a:rPr lang="en-IN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 L.O HINDI)</a:t>
            </a:r>
          </a:p>
          <a:p>
            <a:pPr lvl="0">
              <a:buClr>
                <a:srgbClr val="000000"/>
              </a:buClr>
              <a:buSzPts val="1400"/>
            </a:pPr>
            <a:r>
              <a:rPr lang="en-IN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2</a:t>
            </a:r>
          </a:p>
          <a:p>
            <a:pPr>
              <a:buClr>
                <a:srgbClr val="000000"/>
              </a:buClr>
              <a:buSzPts val="1400"/>
            </a:pPr>
            <a:r>
              <a:rPr lang="en-IN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 </a:t>
            </a:r>
            <a:r>
              <a:rPr lang="hi-IN" b="1" dirty="0" smtClean="0"/>
              <a:t>व्यंजन वर्ण</a:t>
            </a:r>
            <a:endParaRPr lang="en-IN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400"/>
            </a:pPr>
            <a:r>
              <a:rPr lang="en-IN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 : </a:t>
            </a:r>
            <a:r>
              <a:rPr lang="en-IN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hi-IN" b="1" dirty="0"/>
              <a:t> </a:t>
            </a:r>
            <a:r>
              <a:rPr lang="hi-IN" b="1" dirty="0" smtClean="0"/>
              <a:t>ब,भ </a:t>
            </a:r>
            <a:r>
              <a:rPr lang="hi-IN" b="1" dirty="0"/>
              <a:t>एवं म वर्णों का पठन और लेखन</a:t>
            </a:r>
            <a:r>
              <a:rPr lang="hi-IN" b="1" dirty="0" smtClean="0"/>
              <a:t>।</a:t>
            </a:r>
            <a:endParaRPr lang="hi-IN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lang="en-IN" b="1" dirty="0"/>
          </a:p>
          <a:p>
            <a:pPr lvl="0">
              <a:buClr>
                <a:srgbClr val="000000"/>
              </a:buClr>
              <a:buSzPts val="1400"/>
            </a:pPr>
            <a:endParaRPr lang="hi-IN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224878"/>
            <a:ext cx="2593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hi-IN" sz="4400" b="1" dirty="0">
                <a:solidFill>
                  <a:srgbClr val="FF0000"/>
                </a:solidFill>
              </a:rPr>
              <a:t>व्यंजन वर्ण</a:t>
            </a:r>
            <a:endParaRPr lang="en-IN" sz="4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152400"/>
            <a:ext cx="1234200" cy="12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21191" y="271411"/>
            <a:ext cx="3697481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>
                <a:solidFill>
                  <a:srgbClr val="FF0000"/>
                </a:solidFill>
              </a:rPr>
              <a:t>ब से संबंधित शब्द</a:t>
            </a:r>
            <a:endParaRPr lang="en-US" sz="3700" dirty="0"/>
          </a:p>
        </p:txBody>
      </p:sp>
      <p:pic>
        <p:nvPicPr>
          <p:cNvPr id="9" name="Picture 8" descr="ba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29" y="3099706"/>
            <a:ext cx="2013857" cy="2725652"/>
          </a:xfrm>
          <a:prstGeom prst="rect">
            <a:avLst/>
          </a:prstGeom>
        </p:spPr>
      </p:pic>
      <p:pic>
        <p:nvPicPr>
          <p:cNvPr id="10" name="Picture 9" descr="ba 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693" y="1317172"/>
            <a:ext cx="2019300" cy="2540000"/>
          </a:xfrm>
          <a:prstGeom prst="rect">
            <a:avLst/>
          </a:prstGeom>
        </p:spPr>
      </p:pic>
      <p:pic>
        <p:nvPicPr>
          <p:cNvPr id="11" name="Picture 10" descr="ba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36" y="3248477"/>
            <a:ext cx="2078265" cy="25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291930"/>
            <a:ext cx="3763204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>
                <a:solidFill>
                  <a:srgbClr val="FF0000"/>
                </a:solidFill>
              </a:rPr>
              <a:t>भ से संबंधित शब्द</a:t>
            </a:r>
            <a:endParaRPr lang="en-US" sz="3700" dirty="0"/>
          </a:p>
        </p:txBody>
      </p:sp>
      <p:pic>
        <p:nvPicPr>
          <p:cNvPr id="9" name="Picture 8" descr="bh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762000"/>
            <a:ext cx="1727200" cy="2971800"/>
          </a:xfrm>
          <a:prstGeom prst="rect">
            <a:avLst/>
          </a:prstGeom>
        </p:spPr>
      </p:pic>
      <p:pic>
        <p:nvPicPr>
          <p:cNvPr id="10" name="Picture 9" descr="bhha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47900"/>
            <a:ext cx="2207080" cy="2566752"/>
          </a:xfrm>
          <a:prstGeom prst="rect">
            <a:avLst/>
          </a:prstGeom>
        </p:spPr>
      </p:pic>
      <p:pic>
        <p:nvPicPr>
          <p:cNvPr id="11" name="Picture 10" descr="bhhaa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577504"/>
            <a:ext cx="1854201" cy="1520445"/>
          </a:xfrm>
          <a:prstGeom prst="rect">
            <a:avLst/>
          </a:prstGeom>
        </p:spPr>
      </p:pic>
      <p:pic>
        <p:nvPicPr>
          <p:cNvPr id="12" name="Picture 11" descr="bhaaaa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850" y="4097949"/>
            <a:ext cx="1612900" cy="863600"/>
          </a:xfrm>
          <a:prstGeom prst="rect">
            <a:avLst/>
          </a:prstGeom>
        </p:spPr>
      </p:pic>
      <p:pic>
        <p:nvPicPr>
          <p:cNvPr id="7" name="Google Shape;6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9400" y="5567606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2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21191" y="271411"/>
            <a:ext cx="3724732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>
                <a:solidFill>
                  <a:srgbClr val="FF0000"/>
                </a:solidFill>
              </a:rPr>
              <a:t>म से संबंधित शब्द</a:t>
            </a:r>
            <a:endParaRPr lang="en-US" sz="3700" dirty="0"/>
          </a:p>
        </p:txBody>
      </p:sp>
      <p:pic>
        <p:nvPicPr>
          <p:cNvPr id="6" name="Picture 5" descr="m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3" y="3494314"/>
            <a:ext cx="2191656" cy="2556932"/>
          </a:xfrm>
          <a:prstGeom prst="rect">
            <a:avLst/>
          </a:prstGeom>
        </p:spPr>
      </p:pic>
      <p:pic>
        <p:nvPicPr>
          <p:cNvPr id="7" name="Picture 6" descr="m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871" y="1225550"/>
            <a:ext cx="2386551" cy="2519137"/>
          </a:xfrm>
          <a:prstGeom prst="rect">
            <a:avLst/>
          </a:prstGeom>
        </p:spPr>
      </p:pic>
      <p:pic>
        <p:nvPicPr>
          <p:cNvPr id="8" name="Picture 7" descr="m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652" y="3468218"/>
            <a:ext cx="2985781" cy="2466523"/>
          </a:xfrm>
          <a:prstGeom prst="rect">
            <a:avLst/>
          </a:prstGeom>
        </p:spPr>
      </p:pic>
      <p:pic>
        <p:nvPicPr>
          <p:cNvPr id="9" name="Google Shape;6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9400" y="5567606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1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1" y="685800"/>
            <a:ext cx="3810000" cy="3764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316270"/>
            <a:ext cx="3810000" cy="3779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41" y="2332971"/>
            <a:ext cx="3576638" cy="31480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4832" y="319413"/>
            <a:ext cx="9052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b="1" dirty="0" smtClean="0">
                <a:solidFill>
                  <a:srgbClr val="FF0000"/>
                </a:solidFill>
              </a:rPr>
              <a:t> </a:t>
            </a:r>
            <a:r>
              <a:rPr lang="hi-IN" sz="4000" b="1" dirty="0">
                <a:solidFill>
                  <a:srgbClr val="FF0000"/>
                </a:solidFill>
              </a:rPr>
              <a:t>म</a:t>
            </a:r>
            <a:r>
              <a:rPr lang="hi-IN" sz="4000" b="1" dirty="0"/>
              <a:t> </a:t>
            </a:r>
            <a:r>
              <a:rPr lang="hi-IN" sz="4000" b="1" dirty="0" smtClean="0">
                <a:solidFill>
                  <a:srgbClr val="FF0000"/>
                </a:solidFill>
              </a:rPr>
              <a:t>वर्ण</a:t>
            </a:r>
            <a:r>
              <a:rPr lang="hi-IN" sz="4400" b="1" dirty="0" smtClean="0"/>
              <a:t> </a:t>
            </a:r>
            <a:r>
              <a:rPr lang="hi-IN" sz="4400" b="1" dirty="0">
                <a:solidFill>
                  <a:srgbClr val="FF0000"/>
                </a:solidFill>
              </a:rPr>
              <a:t>से संबंधित चित्र और उसके </a:t>
            </a:r>
            <a:r>
              <a:rPr lang="hi-IN" sz="4400" b="1" dirty="0" smtClean="0">
                <a:solidFill>
                  <a:srgbClr val="FF0000"/>
                </a:solidFill>
              </a:rPr>
              <a:t>नाम</a:t>
            </a:r>
            <a:r>
              <a:rPr lang="en-IN" sz="4400" b="1" dirty="0" smtClean="0">
                <a:solidFill>
                  <a:srgbClr val="FF0000"/>
                </a:solidFill>
              </a:rPr>
              <a:t>-</a:t>
            </a:r>
            <a:endParaRPr lang="en-IN" sz="4400" dirty="0"/>
          </a:p>
        </p:txBody>
      </p:sp>
      <p:sp>
        <p:nvSpPr>
          <p:cNvPr id="10" name="Rectangle 9"/>
          <p:cNvSpPr/>
          <p:nvPr/>
        </p:nvSpPr>
        <p:spPr>
          <a:xfrm>
            <a:off x="917753" y="3259799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600" b="1" dirty="0"/>
              <a:t>मटर</a:t>
            </a:r>
            <a:endParaRPr lang="en-IN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9291832" y="5695260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600" b="1" dirty="0" smtClean="0"/>
              <a:t>मगरमच्छ</a:t>
            </a:r>
            <a:endParaRPr lang="en-IN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5388575" y="5987648"/>
            <a:ext cx="1537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000" b="1" dirty="0"/>
              <a:t>मछली</a:t>
            </a:r>
            <a:endParaRPr lang="en-IN" sz="4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9" y="4060613"/>
            <a:ext cx="2857500" cy="1600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7753" y="5772834"/>
            <a:ext cx="1417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600" b="1" dirty="0"/>
              <a:t>मकड़ी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377797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328228" cy="6858000"/>
          </a:xfrm>
          <a:prstGeom prst="rect">
            <a:avLst/>
          </a:prstGeom>
        </p:spPr>
      </p:pic>
      <p:pic>
        <p:nvPicPr>
          <p:cNvPr id="9" name="Picture 8" descr="bhh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286" y="-43668"/>
            <a:ext cx="6110515" cy="6858000"/>
          </a:xfrm>
          <a:prstGeom prst="rect">
            <a:avLst/>
          </a:prstGeom>
        </p:spPr>
      </p:pic>
      <p:pic>
        <p:nvPicPr>
          <p:cNvPr id="6" name="Google Shape;6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9400" y="5567606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5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3" y="0"/>
            <a:ext cx="5384800" cy="6858000"/>
          </a:xfrm>
          <a:prstGeom prst="rect">
            <a:avLst/>
          </a:prstGeom>
        </p:spPr>
      </p:pic>
      <p:pic>
        <p:nvPicPr>
          <p:cNvPr id="4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567606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6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hh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36000" contrast="39000"/>
          </a:blip>
          <a:stretch>
            <a:fillRect/>
          </a:stretch>
        </p:blipFill>
        <p:spPr>
          <a:xfrm>
            <a:off x="914400" y="990600"/>
            <a:ext cx="10261600" cy="5867400"/>
          </a:xfrm>
        </p:spPr>
      </p:pic>
      <p:cxnSp>
        <p:nvCxnSpPr>
          <p:cNvPr id="12" name="Straight Connector 11"/>
          <p:cNvCxnSpPr/>
          <p:nvPr/>
        </p:nvCxnSpPr>
        <p:spPr>
          <a:xfrm>
            <a:off x="1320800" y="13716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20800" y="16002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20800" y="18288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20800" y="25146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20800" y="27432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20800" y="2970213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320800" y="36576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20800" y="38862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20800" y="41148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20800" y="48006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20800" y="50292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320800" y="52578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20800" y="59436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320800" y="61722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320800" y="64008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320800" y="20574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20800" y="10668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320800" y="22098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320800" y="32004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33528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20800" y="43434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20800" y="45720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320800" y="55626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320800" y="67056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826559" y="15610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10478559" y="15610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826559" y="27040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10478559" y="27040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826559" y="38470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10478559" y="38470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826559" y="50662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10478559" y="50662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826559" y="62092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10478559" y="62092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320800" y="57150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170121" y="1099458"/>
            <a:ext cx="805308" cy="102592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hi-IN" sz="5900" b="1" dirty="0"/>
              <a:t>ब</a:t>
            </a:r>
            <a:endParaRPr lang="en-US" sz="5900" b="1" dirty="0">
              <a:solidFill>
                <a:srgbClr val="7030A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202120" y="1099457"/>
            <a:ext cx="744750" cy="103104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5900" b="1" dirty="0"/>
              <a:t>ब</a:t>
            </a:r>
            <a:endParaRPr lang="en-US" sz="5900" b="1" dirty="0">
              <a:solidFill>
                <a:srgbClr val="7030A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95182" y="1099457"/>
            <a:ext cx="850548" cy="103104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5900" b="1" dirty="0"/>
              <a:t>भ</a:t>
            </a:r>
            <a:endParaRPr lang="en-US" sz="5900" b="1" dirty="0">
              <a:solidFill>
                <a:srgbClr val="7030A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839202" y="1113972"/>
            <a:ext cx="850548" cy="103104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5900" b="1" dirty="0"/>
              <a:t>भ</a:t>
            </a:r>
            <a:endParaRPr lang="en-US" sz="5900" b="1" dirty="0">
              <a:solidFill>
                <a:srgbClr val="7030A0"/>
              </a:solidFill>
            </a:endParaRPr>
          </a:p>
        </p:txBody>
      </p:sp>
      <p:pic>
        <p:nvPicPr>
          <p:cNvPr id="59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567606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7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hh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36000" contrast="39000"/>
          </a:blip>
          <a:stretch>
            <a:fillRect/>
          </a:stretch>
        </p:blipFill>
        <p:spPr>
          <a:xfrm>
            <a:off x="1016000" y="990600"/>
            <a:ext cx="10261600" cy="5867400"/>
          </a:xfrm>
        </p:spPr>
      </p:pic>
      <p:cxnSp>
        <p:nvCxnSpPr>
          <p:cNvPr id="12" name="Straight Connector 11"/>
          <p:cNvCxnSpPr/>
          <p:nvPr/>
        </p:nvCxnSpPr>
        <p:spPr>
          <a:xfrm>
            <a:off x="1320800" y="13716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20800" y="16002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20800" y="18288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20800" y="25146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20800" y="27432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20800" y="2970213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320800" y="36576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20800" y="38862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20800" y="41148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20800" y="48006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20800" y="50292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320800" y="52578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20800" y="59436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320800" y="61722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320800" y="6400801"/>
            <a:ext cx="965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320800" y="20574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20800" y="10668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320800" y="22098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320800" y="32004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20800" y="33528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20800" y="43434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20800" y="45720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-1295400" y="508087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320800" y="67056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826559" y="15610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10478559" y="15610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826559" y="27040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10478559" y="27040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826559" y="38470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10478559" y="38470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826559" y="50662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10478559" y="50662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826559" y="62092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10478559" y="6209242"/>
            <a:ext cx="990600" cy="21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320800" y="5715001"/>
            <a:ext cx="965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170121" y="1099458"/>
            <a:ext cx="805308" cy="102592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hi-IN" sz="5900" b="1" dirty="0"/>
              <a:t>म</a:t>
            </a:r>
            <a:endParaRPr lang="en-US" sz="5900" b="1" dirty="0"/>
          </a:p>
        </p:txBody>
      </p:sp>
      <p:sp>
        <p:nvSpPr>
          <p:cNvPr id="77" name="Rectangle 76"/>
          <p:cNvSpPr/>
          <p:nvPr/>
        </p:nvSpPr>
        <p:spPr>
          <a:xfrm>
            <a:off x="4202120" y="1099457"/>
            <a:ext cx="795517" cy="102592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5900" b="1" dirty="0"/>
              <a:t>म</a:t>
            </a:r>
            <a:endParaRPr lang="en-US" sz="5900" b="1" dirty="0"/>
          </a:p>
        </p:txBody>
      </p:sp>
      <p:sp>
        <p:nvSpPr>
          <p:cNvPr id="78" name="Rectangle 77"/>
          <p:cNvSpPr/>
          <p:nvPr/>
        </p:nvSpPr>
        <p:spPr>
          <a:xfrm>
            <a:off x="6495182" y="1099457"/>
            <a:ext cx="795517" cy="102592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5900" b="1" dirty="0"/>
              <a:t>म</a:t>
            </a:r>
            <a:endParaRPr lang="en-US" sz="5900" b="1" dirty="0"/>
          </a:p>
        </p:txBody>
      </p:sp>
      <p:sp>
        <p:nvSpPr>
          <p:cNvPr id="79" name="Rectangle 78"/>
          <p:cNvSpPr/>
          <p:nvPr/>
        </p:nvSpPr>
        <p:spPr>
          <a:xfrm>
            <a:off x="8839202" y="1113972"/>
            <a:ext cx="795517" cy="102592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5900" b="1" dirty="0"/>
              <a:t>म</a:t>
            </a:r>
            <a:endParaRPr lang="en-US" sz="5900" b="1" dirty="0"/>
          </a:p>
        </p:txBody>
      </p:sp>
      <p:pic>
        <p:nvPicPr>
          <p:cNvPr id="59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567606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27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9525000" cy="1143000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Activity</a:t>
            </a:r>
          </a:p>
        </p:txBody>
      </p:sp>
      <p:pic>
        <p:nvPicPr>
          <p:cNvPr id="5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567606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6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5631" y="190331"/>
            <a:ext cx="7224087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>
                <a:solidFill>
                  <a:srgbClr val="FF0000"/>
                </a:solidFill>
              </a:rPr>
              <a:t>चित्रों को पहचान </a:t>
            </a:r>
            <a:r>
              <a:rPr lang="hi-IN" sz="3700" b="1" dirty="0" smtClean="0">
                <a:solidFill>
                  <a:srgbClr val="FF0000"/>
                </a:solidFill>
              </a:rPr>
              <a:t>कर</a:t>
            </a:r>
            <a:r>
              <a:rPr lang="en-IN" sz="3700" b="1" dirty="0" smtClean="0">
                <a:solidFill>
                  <a:srgbClr val="FF0000"/>
                </a:solidFill>
              </a:rPr>
              <a:t> </a:t>
            </a:r>
            <a:r>
              <a:rPr lang="hi-IN" sz="3700" b="1" dirty="0" smtClean="0">
                <a:solidFill>
                  <a:srgbClr val="FF0000"/>
                </a:solidFill>
              </a:rPr>
              <a:t>शब्द </a:t>
            </a:r>
            <a:r>
              <a:rPr lang="hi-IN" sz="3700" b="1" dirty="0">
                <a:solidFill>
                  <a:srgbClr val="FF0000"/>
                </a:solidFill>
              </a:rPr>
              <a:t>पूरा करें।</a:t>
            </a:r>
            <a:endParaRPr lang="en-US" sz="37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bagu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71" y="1262742"/>
            <a:ext cx="2391172" cy="325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ata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043" y="1221922"/>
            <a:ext cx="2182585" cy="349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533710" y="5154217"/>
            <a:ext cx="1078174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/>
              <a:t>गुला</a:t>
            </a:r>
            <a:endParaRPr lang="en-US" sz="3700" b="1" dirty="0"/>
          </a:p>
        </p:txBody>
      </p:sp>
      <p:sp>
        <p:nvSpPr>
          <p:cNvPr id="12" name="Rectangle 11"/>
          <p:cNvSpPr/>
          <p:nvPr/>
        </p:nvSpPr>
        <p:spPr>
          <a:xfrm>
            <a:off x="6174280" y="5154216"/>
            <a:ext cx="898109" cy="69762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/>
              <a:t>तंग</a:t>
            </a:r>
            <a:endParaRPr lang="en-US" sz="3700" b="1" dirty="0"/>
          </a:p>
        </p:txBody>
      </p:sp>
      <p:sp>
        <p:nvSpPr>
          <p:cNvPr id="13" name="Rectangle 12"/>
          <p:cNvSpPr/>
          <p:nvPr/>
        </p:nvSpPr>
        <p:spPr>
          <a:xfrm>
            <a:off x="10322076" y="4869979"/>
            <a:ext cx="571096" cy="69762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/>
              <a:t>न</a:t>
            </a:r>
            <a:endParaRPr lang="en-US" sz="37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059543" y="5849257"/>
            <a:ext cx="595085" cy="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617030" y="5820230"/>
            <a:ext cx="595085" cy="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927772" y="5557916"/>
            <a:ext cx="595085" cy="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tul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429" y="1393373"/>
            <a:ext cx="2501295" cy="319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1097059" y="5154213"/>
            <a:ext cx="558801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/>
              <a:t>ब</a:t>
            </a:r>
            <a:endParaRPr lang="en-US" sz="3700" dirty="0"/>
          </a:p>
        </p:txBody>
      </p:sp>
      <p:sp>
        <p:nvSpPr>
          <p:cNvPr id="23" name="Rectangle 22"/>
          <p:cNvSpPr/>
          <p:nvPr/>
        </p:nvSpPr>
        <p:spPr>
          <a:xfrm>
            <a:off x="5640031" y="5154216"/>
            <a:ext cx="549183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/>
              <a:t>प</a:t>
            </a:r>
            <a:endParaRPr lang="en-US" sz="3700" dirty="0"/>
          </a:p>
        </p:txBody>
      </p:sp>
      <p:sp>
        <p:nvSpPr>
          <p:cNvPr id="24" name="Rectangle 23"/>
          <p:cNvSpPr/>
          <p:nvPr/>
        </p:nvSpPr>
        <p:spPr>
          <a:xfrm>
            <a:off x="9738156" y="4853530"/>
            <a:ext cx="583920" cy="69762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/>
              <a:t>ध</a:t>
            </a:r>
            <a:endParaRPr lang="en-US" sz="3700" dirty="0"/>
          </a:p>
        </p:txBody>
      </p:sp>
      <p:pic>
        <p:nvPicPr>
          <p:cNvPr id="17" name="Google Shape;6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7624" y="5715000"/>
            <a:ext cx="1508176" cy="1086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1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/>
        </p:nvSpPr>
        <p:spPr>
          <a:xfrm>
            <a:off x="607600" y="220409"/>
            <a:ext cx="11584400" cy="1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lvl="0">
              <a:buSzPts val="2200"/>
            </a:pPr>
            <a:r>
              <a:rPr lang="hi-IN" sz="4300" b="1" dirty="0">
                <a:solidFill>
                  <a:srgbClr val="FF0000"/>
                </a:solidFill>
              </a:rPr>
              <a:t>शिक्षण की उद्देश्य</a:t>
            </a:r>
            <a:endParaRPr sz="4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744" y="2499617"/>
            <a:ext cx="10479313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524000" y="2499617"/>
            <a:ext cx="463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3200" b="1" dirty="0" smtClean="0">
                <a:solidFill>
                  <a:prstClr val="black"/>
                </a:solidFill>
              </a:rPr>
              <a:t>  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60733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</a:rPr>
              <a:t>        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3609" y="521915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18969" y="444256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</a:rPr>
              <a:t>      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7217" y="39740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prstClr val="black"/>
                </a:solidFill>
              </a:rPr>
              <a:t> 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4495800" y="3244334"/>
            <a:ext cx="1718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prstClr val="black"/>
                </a:solidFill>
              </a:rPr>
              <a:t> 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558628" y="2228671"/>
            <a:ext cx="853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3600" b="1" dirty="0"/>
              <a:t>विद्यार्थी ब,भ एवं म </a:t>
            </a:r>
            <a:r>
              <a:rPr lang="hi-IN" sz="3600" b="1" dirty="0" smtClean="0"/>
              <a:t>वर्णों</a:t>
            </a:r>
            <a:r>
              <a:rPr lang="en-IN" sz="3600" b="1" dirty="0" smtClean="0"/>
              <a:t> </a:t>
            </a:r>
            <a:r>
              <a:rPr lang="hi-IN" sz="3600" b="1" dirty="0" smtClean="0"/>
              <a:t>को </a:t>
            </a:r>
            <a:r>
              <a:rPr lang="hi-IN" sz="3600" b="1" dirty="0"/>
              <a:t>पढ़ना और लिखना सीखेंगे साथ ही इन वर्णों से संबंधित चित्रों को जानेंगे।</a:t>
            </a:r>
            <a:endParaRPr lang="en-IN" sz="3600" b="1" dirty="0"/>
          </a:p>
        </p:txBody>
      </p:sp>
      <p:pic>
        <p:nvPicPr>
          <p:cNvPr id="13" name="Google Shape;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9400" y="5567606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2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2" y="1637394"/>
            <a:ext cx="3186451" cy="306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ay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606" y="2451100"/>
            <a:ext cx="3955132" cy="183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ad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058" y="2150835"/>
            <a:ext cx="3226705" cy="215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536567" y="5096159"/>
            <a:ext cx="799252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/>
              <a:t>टर</a:t>
            </a:r>
            <a:endParaRPr lang="en-US" sz="3700" b="1" dirty="0"/>
          </a:p>
        </p:txBody>
      </p:sp>
      <p:sp>
        <p:nvSpPr>
          <p:cNvPr id="11" name="Rectangle 10"/>
          <p:cNvSpPr/>
          <p:nvPr/>
        </p:nvSpPr>
        <p:spPr>
          <a:xfrm>
            <a:off x="5874377" y="5052616"/>
            <a:ext cx="895972" cy="69762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/>
              <a:t>यन</a:t>
            </a:r>
            <a:endParaRPr lang="en-US" sz="3700" b="1" dirty="0"/>
          </a:p>
        </p:txBody>
      </p:sp>
      <p:sp>
        <p:nvSpPr>
          <p:cNvPr id="12" name="Rectangle 11"/>
          <p:cNvSpPr/>
          <p:nvPr/>
        </p:nvSpPr>
        <p:spPr>
          <a:xfrm>
            <a:off x="9514255" y="4936501"/>
            <a:ext cx="1805938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/>
              <a:t>स</a:t>
            </a:r>
            <a:r>
              <a:rPr lang="en-US" sz="3700" b="1" dirty="0"/>
              <a:t>       </a:t>
            </a:r>
            <a:r>
              <a:rPr lang="hi-IN" sz="3700" b="1" dirty="0"/>
              <a:t>क</a:t>
            </a:r>
            <a:endParaRPr lang="en-US" sz="37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088571" y="5805714"/>
            <a:ext cx="595085" cy="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13828" y="5747657"/>
            <a:ext cx="595085" cy="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218056" y="5602513"/>
            <a:ext cx="595085" cy="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93944" y="5110672"/>
            <a:ext cx="596744" cy="69762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/>
              <a:t>म</a:t>
            </a:r>
            <a:endParaRPr lang="en-US" sz="3700" dirty="0"/>
          </a:p>
        </p:txBody>
      </p:sp>
      <p:sp>
        <p:nvSpPr>
          <p:cNvPr id="17" name="Rectangle 16"/>
          <p:cNvSpPr/>
          <p:nvPr/>
        </p:nvSpPr>
        <p:spPr>
          <a:xfrm>
            <a:off x="5398185" y="5067129"/>
            <a:ext cx="571096" cy="69762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hi-IN" sz="3700" b="1" dirty="0"/>
              <a:t>न</a:t>
            </a:r>
            <a:endParaRPr lang="en-US" sz="3700" dirty="0"/>
          </a:p>
        </p:txBody>
      </p:sp>
      <p:sp>
        <p:nvSpPr>
          <p:cNvPr id="18" name="Rectangle 17"/>
          <p:cNvSpPr/>
          <p:nvPr/>
        </p:nvSpPr>
        <p:spPr>
          <a:xfrm>
            <a:off x="10203929" y="4892959"/>
            <a:ext cx="551159" cy="12618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hi-IN" sz="3700" b="1" dirty="0"/>
              <a:t>ड़</a:t>
            </a:r>
            <a:r>
              <a:rPr lang="en-US" sz="3700" b="1" dirty="0"/>
              <a:t>    </a:t>
            </a:r>
            <a:endParaRPr lang="en-US" sz="3700" dirty="0"/>
          </a:p>
        </p:txBody>
      </p:sp>
      <p:pic>
        <p:nvPicPr>
          <p:cNvPr id="20" name="Google Shape;6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9400" y="5805714"/>
            <a:ext cx="1676400" cy="996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1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712449" y="2514599"/>
            <a:ext cx="10401600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hi-IN" sz="3600" b="1" dirty="0"/>
              <a:t> पृष्ठ संख्या 67&amp;68 में दिए गए गतिविधि कार्य को अपने किताब में करें।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5635282"/>
            <a:ext cx="1676400" cy="12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95800" y="838200"/>
            <a:ext cx="1965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000" b="1" dirty="0">
                <a:solidFill>
                  <a:srgbClr val="FF0000"/>
                </a:solidFill>
              </a:rPr>
              <a:t>गृह कार्य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131986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N" sz="5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8888" y="2133600"/>
            <a:ext cx="1013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600" b="1" dirty="0"/>
              <a:t>विद्यार्थी</a:t>
            </a:r>
            <a:r>
              <a:rPr lang="hi-IN" sz="3600" b="1" dirty="0" smtClean="0"/>
              <a:t> </a:t>
            </a:r>
            <a:r>
              <a:rPr lang="hi-IN" sz="3600" b="1" dirty="0"/>
              <a:t>ब,भ एवं म वर्णों को </a:t>
            </a:r>
            <a:r>
              <a:rPr lang="hi-IN" sz="3600" b="1" dirty="0" smtClean="0"/>
              <a:t>पढ़ना </a:t>
            </a:r>
            <a:r>
              <a:rPr lang="hi-IN" sz="3600" b="1" dirty="0"/>
              <a:t>और लिखना </a:t>
            </a:r>
            <a:r>
              <a:rPr lang="hi-IN" sz="3600" b="1" dirty="0" smtClean="0"/>
              <a:t>सीखें</a:t>
            </a:r>
            <a:r>
              <a:rPr lang="en-IN" sz="3600" b="1" dirty="0" smtClean="0"/>
              <a:t> </a:t>
            </a:r>
            <a:r>
              <a:rPr lang="hi-IN" sz="3600" b="1" dirty="0"/>
              <a:t>और इन वर्णों से संबंधित चित्रों से परिचित हुए।</a:t>
            </a:r>
            <a:endParaRPr lang="en-IN" sz="3600" b="1" dirty="0"/>
          </a:p>
          <a:p>
            <a:endParaRPr lang="en-IN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702209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2200"/>
            </a:pPr>
            <a:r>
              <a:rPr lang="hi-IN" sz="4000" b="1" dirty="0">
                <a:solidFill>
                  <a:srgbClr val="FF0000"/>
                </a:solidFill>
              </a:rPr>
              <a:t>शिक्षण की  प्रतिफल</a:t>
            </a:r>
            <a:endParaRPr lang="hi-IN" sz="4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5623800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712449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5635282"/>
            <a:ext cx="18288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xresdefault.jpg">
            <a:extLst>
              <a:ext uri="{FF2B5EF4-FFF2-40B4-BE49-F238E27FC236}">
                <a16:creationId xmlns:a16="http://schemas.microsoft.com/office/drawing/2014/main" xmlns="" id="{B61A930D-E308-C240-95ED-2C8397299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376546" cy="6858000"/>
          </a:xfrm>
        </p:spPr>
      </p:pic>
      <p:pic>
        <p:nvPicPr>
          <p:cNvPr id="6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1153" y="5588283"/>
            <a:ext cx="1676400" cy="1041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9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hqdefault.jpg">
            <a:extLst>
              <a:ext uri="{FF2B5EF4-FFF2-40B4-BE49-F238E27FC236}">
                <a16:creationId xmlns:a16="http://schemas.microsoft.com/office/drawing/2014/main" xmlns="" id="{6F685A02-49C8-904D-9668-A38136EBC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322969" cy="6858000"/>
          </a:xfrm>
        </p:spPr>
      </p:pic>
      <p:pic>
        <p:nvPicPr>
          <p:cNvPr id="5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7353" y="5509364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2164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25330" y="1178816"/>
            <a:ext cx="6324602" cy="504753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hi-IN" sz="4000" b="1" dirty="0">
                <a:solidFill>
                  <a:srgbClr val="002060"/>
                </a:solidFill>
              </a:rPr>
              <a:t>क वर्ग : क ख ग घ ङ</a:t>
            </a:r>
            <a:endParaRPr lang="en-US" sz="4000" b="1" dirty="0">
              <a:solidFill>
                <a:srgbClr val="002060"/>
              </a:solidFill>
            </a:endParaRPr>
          </a:p>
          <a:p>
            <a:r>
              <a:rPr lang="hi-IN" sz="4000" b="1" dirty="0">
                <a:solidFill>
                  <a:srgbClr val="00B050"/>
                </a:solidFill>
              </a:rPr>
              <a:t>च वर्ग : च छ ज झ ञ</a:t>
            </a:r>
            <a:endParaRPr lang="en-US" sz="4000" b="1" dirty="0">
              <a:solidFill>
                <a:srgbClr val="00B050"/>
              </a:solidFill>
            </a:endParaRPr>
          </a:p>
          <a:p>
            <a:r>
              <a:rPr lang="hi-IN" sz="4000" b="1" dirty="0">
                <a:solidFill>
                  <a:srgbClr val="C00000"/>
                </a:solidFill>
              </a:rPr>
              <a:t>ट वर्ग : ट ठ ड ढ ण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hi-IN" sz="4000" b="1" dirty="0">
                <a:solidFill>
                  <a:srgbClr val="C00000"/>
                </a:solidFill>
              </a:rPr>
              <a:t>ड़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hi-IN" sz="4000" b="1" dirty="0">
                <a:solidFill>
                  <a:srgbClr val="C00000"/>
                </a:solidFill>
              </a:rPr>
              <a:t>ढ़</a:t>
            </a:r>
            <a:endParaRPr lang="en-US" sz="4000" b="1" dirty="0">
              <a:solidFill>
                <a:srgbClr val="C00000"/>
              </a:solidFill>
            </a:endParaRPr>
          </a:p>
          <a:p>
            <a:r>
              <a:rPr lang="hi-IN" sz="4000" b="1" dirty="0">
                <a:solidFill>
                  <a:srgbClr val="00B0F0"/>
                </a:solidFill>
              </a:rPr>
              <a:t>त वर्ग : त थ द ध न</a:t>
            </a:r>
            <a:endParaRPr lang="en-US" sz="4000" b="1" dirty="0">
              <a:solidFill>
                <a:srgbClr val="00B0F0"/>
              </a:solidFill>
            </a:endParaRPr>
          </a:p>
          <a:p>
            <a:r>
              <a:rPr lang="hi-IN" sz="4000" b="1" dirty="0">
                <a:solidFill>
                  <a:srgbClr val="7030A0"/>
                </a:solidFill>
              </a:rPr>
              <a:t>प वर्ग : प फ ब भ म</a:t>
            </a: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/>
              <a:t>           </a:t>
            </a:r>
            <a:r>
              <a:rPr lang="hi-IN" sz="4000" b="1" dirty="0">
                <a:solidFill>
                  <a:srgbClr val="FF0066"/>
                </a:solidFill>
              </a:rPr>
              <a:t>य र ल व</a:t>
            </a:r>
            <a:endParaRPr lang="en-US" sz="4000" b="1" dirty="0">
              <a:solidFill>
                <a:srgbClr val="FF0066"/>
              </a:solidFill>
            </a:endParaRPr>
          </a:p>
          <a:p>
            <a:r>
              <a:rPr lang="en-US" sz="4000" b="1" dirty="0"/>
              <a:t>           </a:t>
            </a:r>
            <a:r>
              <a:rPr lang="hi-IN" sz="4000" b="1" dirty="0">
                <a:solidFill>
                  <a:schemeClr val="accent5">
                    <a:lumMod val="75000"/>
                  </a:schemeClr>
                </a:solidFill>
              </a:rPr>
              <a:t>श ष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i-IN" sz="4000" b="1" dirty="0">
                <a:solidFill>
                  <a:schemeClr val="accent5">
                    <a:lumMod val="75000"/>
                  </a:schemeClr>
                </a:solidFill>
              </a:rPr>
              <a:t>स ह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4000" b="1" dirty="0"/>
              <a:t>           </a:t>
            </a:r>
            <a:r>
              <a:rPr lang="hi-IN" sz="4000" b="1" dirty="0">
                <a:solidFill>
                  <a:srgbClr val="FF0000"/>
                </a:solidFill>
              </a:rPr>
              <a:t>क्ष त्र ज्ञ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hi-IN" sz="4000" b="1" dirty="0">
                <a:solidFill>
                  <a:srgbClr val="FF0000"/>
                </a:solidFill>
              </a:rPr>
              <a:t>श्र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4365" y="533400"/>
            <a:ext cx="2580193" cy="77970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hi-IN" sz="4300" b="1" dirty="0">
                <a:solidFill>
                  <a:srgbClr val="FF0000"/>
                </a:solidFill>
              </a:rPr>
              <a:t>व्यंजन वर्ण</a:t>
            </a:r>
            <a:endParaRPr lang="en-US" sz="4300" dirty="0">
              <a:solidFill>
                <a:srgbClr val="FF0000"/>
              </a:solidFill>
            </a:endParaRPr>
          </a:p>
        </p:txBody>
      </p:sp>
      <p:pic>
        <p:nvPicPr>
          <p:cNvPr id="6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6978" y="5603967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447800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4400" b="1" dirty="0">
                <a:solidFill>
                  <a:srgbClr val="FF0000"/>
                </a:solidFill>
              </a:rPr>
              <a:t>क वर्ग </a:t>
            </a:r>
            <a:r>
              <a:rPr lang="hi-IN" sz="4400" b="1" dirty="0"/>
              <a:t>: </a:t>
            </a:r>
            <a:r>
              <a:rPr lang="hi-IN" sz="4400" b="1" dirty="0">
                <a:solidFill>
                  <a:srgbClr val="FF0066"/>
                </a:solidFill>
              </a:rPr>
              <a:t>क</a:t>
            </a:r>
            <a:r>
              <a:rPr lang="hi-IN" sz="4400" b="1" dirty="0"/>
              <a:t> </a:t>
            </a:r>
            <a:r>
              <a:rPr lang="hi-IN" sz="4400" b="1" dirty="0">
                <a:solidFill>
                  <a:srgbClr val="FF0066"/>
                </a:solidFill>
              </a:rPr>
              <a:t>ख</a:t>
            </a:r>
            <a:r>
              <a:rPr lang="hi-IN" sz="4400" b="1" dirty="0"/>
              <a:t> </a:t>
            </a:r>
            <a:r>
              <a:rPr lang="hi-IN" sz="4400" b="1" dirty="0">
                <a:solidFill>
                  <a:srgbClr val="00B0F0"/>
                </a:solidFill>
              </a:rPr>
              <a:t>ग घ</a:t>
            </a:r>
            <a:r>
              <a:rPr lang="hi-IN" sz="4400" b="1" dirty="0"/>
              <a:t> </a:t>
            </a:r>
            <a:r>
              <a:rPr lang="hi-IN" sz="4400" b="1" dirty="0">
                <a:solidFill>
                  <a:srgbClr val="7030A0"/>
                </a:solidFill>
              </a:rPr>
              <a:t>ङ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4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0" y="5562600"/>
            <a:ext cx="1796441" cy="12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19400" y="2231855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4000" b="1" dirty="0">
                <a:solidFill>
                  <a:srgbClr val="FF0000"/>
                </a:solidFill>
              </a:rPr>
              <a:t>च</a:t>
            </a:r>
            <a:r>
              <a:rPr lang="hi-IN" sz="4000" b="1" dirty="0">
                <a:solidFill>
                  <a:srgbClr val="FF0000"/>
                </a:solidFill>
                <a:latin typeface="Calibri" pitchFamily="34" charset="0"/>
              </a:rPr>
              <a:t> वर्ग : </a:t>
            </a:r>
            <a:r>
              <a:rPr lang="hi-IN" sz="4000" b="1" dirty="0">
                <a:solidFill>
                  <a:srgbClr val="FF0066"/>
                </a:solidFill>
                <a:latin typeface="Calibri" pitchFamily="34" charset="0"/>
              </a:rPr>
              <a:t>च, छ ,</a:t>
            </a:r>
            <a:r>
              <a:rPr lang="hi-IN" sz="4000" b="1" dirty="0">
                <a:solidFill>
                  <a:srgbClr val="00B0F0"/>
                </a:solidFill>
                <a:latin typeface="Calibri" pitchFamily="34" charset="0"/>
              </a:rPr>
              <a:t>ज, झ,</a:t>
            </a:r>
            <a:r>
              <a:rPr lang="hi-IN" sz="4000" b="1" dirty="0">
                <a:solidFill>
                  <a:srgbClr val="7030A0"/>
                </a:solidFill>
                <a:latin typeface="Calibri" pitchFamily="34" charset="0"/>
              </a:rPr>
              <a:t>ञ</a:t>
            </a:r>
            <a:endParaRPr lang="en-US" sz="4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2376" y="3866367"/>
            <a:ext cx="4575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000" b="1" dirty="0">
                <a:solidFill>
                  <a:srgbClr val="00B0F0"/>
                </a:solidFill>
              </a:rPr>
              <a:t>त वर्ग : त </a:t>
            </a:r>
            <a:r>
              <a:rPr lang="en-IN" sz="4000" b="1" dirty="0" smtClean="0">
                <a:solidFill>
                  <a:srgbClr val="00B0F0"/>
                </a:solidFill>
              </a:rPr>
              <a:t> </a:t>
            </a:r>
            <a:r>
              <a:rPr lang="hi-IN" sz="4000" b="1" dirty="0" smtClean="0">
                <a:solidFill>
                  <a:srgbClr val="00B0F0"/>
                </a:solidFill>
              </a:rPr>
              <a:t>थ </a:t>
            </a:r>
            <a:r>
              <a:rPr lang="en-IN" sz="4000" b="1" dirty="0" smtClean="0">
                <a:solidFill>
                  <a:srgbClr val="00B0F0"/>
                </a:solidFill>
              </a:rPr>
              <a:t> </a:t>
            </a:r>
            <a:r>
              <a:rPr lang="hi-IN" sz="4000" b="1" dirty="0" smtClean="0">
                <a:solidFill>
                  <a:srgbClr val="00B0F0"/>
                </a:solidFill>
              </a:rPr>
              <a:t>द </a:t>
            </a:r>
            <a:r>
              <a:rPr lang="en-IN" sz="4000" b="1" dirty="0" smtClean="0">
                <a:solidFill>
                  <a:srgbClr val="00B0F0"/>
                </a:solidFill>
              </a:rPr>
              <a:t> </a:t>
            </a:r>
            <a:r>
              <a:rPr lang="hi-IN" sz="4000" b="1" dirty="0" smtClean="0">
                <a:solidFill>
                  <a:srgbClr val="00B0F0"/>
                </a:solidFill>
              </a:rPr>
              <a:t>ध </a:t>
            </a:r>
            <a:r>
              <a:rPr lang="en-IN" sz="4000" b="1" dirty="0" smtClean="0">
                <a:solidFill>
                  <a:srgbClr val="00B0F0"/>
                </a:solidFill>
              </a:rPr>
              <a:t> </a:t>
            </a:r>
            <a:r>
              <a:rPr lang="hi-IN" sz="4000" b="1" dirty="0" smtClean="0">
                <a:solidFill>
                  <a:srgbClr val="00B0F0"/>
                </a:solidFill>
              </a:rPr>
              <a:t>न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3690" y="3048000"/>
            <a:ext cx="5071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ट वर्ग : ट ठ ड ढ ण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hi-IN" sz="4000" b="1" dirty="0">
                <a:solidFill>
                  <a:srgbClr val="C00000"/>
                </a:solidFill>
              </a:rPr>
              <a:t>ड़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hi-IN" sz="4000" b="1" dirty="0">
                <a:solidFill>
                  <a:srgbClr val="C00000"/>
                </a:solidFill>
              </a:rPr>
              <a:t>ढ़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6812" y="4574253"/>
            <a:ext cx="48558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000" b="1" dirty="0">
                <a:solidFill>
                  <a:srgbClr val="7030A0"/>
                </a:solidFill>
              </a:rPr>
              <a:t>प वर्ग : </a:t>
            </a:r>
            <a:r>
              <a:rPr lang="en-IN" sz="4000" b="1" dirty="0" smtClean="0">
                <a:solidFill>
                  <a:srgbClr val="7030A0"/>
                </a:solidFill>
              </a:rPr>
              <a:t> </a:t>
            </a:r>
            <a:r>
              <a:rPr lang="hi-IN" sz="4000" b="1" dirty="0" smtClean="0">
                <a:solidFill>
                  <a:srgbClr val="7030A0"/>
                </a:solidFill>
              </a:rPr>
              <a:t>प</a:t>
            </a:r>
            <a:r>
              <a:rPr lang="en-IN" sz="4000" b="1" dirty="0" smtClean="0">
                <a:solidFill>
                  <a:srgbClr val="7030A0"/>
                </a:solidFill>
              </a:rPr>
              <a:t> </a:t>
            </a:r>
            <a:r>
              <a:rPr lang="hi-IN" sz="4000" b="1" dirty="0" smtClean="0">
                <a:solidFill>
                  <a:srgbClr val="7030A0"/>
                </a:solidFill>
              </a:rPr>
              <a:t> फ</a:t>
            </a:r>
            <a:r>
              <a:rPr lang="en-IN" sz="4000" b="1" dirty="0" smtClean="0">
                <a:solidFill>
                  <a:srgbClr val="7030A0"/>
                </a:solidFill>
              </a:rPr>
              <a:t> </a:t>
            </a:r>
            <a:r>
              <a:rPr lang="hi-IN" sz="4000" b="1" dirty="0" smtClean="0">
                <a:solidFill>
                  <a:srgbClr val="7030A0"/>
                </a:solidFill>
              </a:rPr>
              <a:t> ब</a:t>
            </a:r>
            <a:r>
              <a:rPr lang="en-IN" sz="4000" b="1" dirty="0" smtClean="0">
                <a:solidFill>
                  <a:srgbClr val="7030A0"/>
                </a:solidFill>
              </a:rPr>
              <a:t> </a:t>
            </a:r>
            <a:r>
              <a:rPr lang="hi-IN" sz="4000" b="1" dirty="0" smtClean="0">
                <a:solidFill>
                  <a:srgbClr val="7030A0"/>
                </a:solidFill>
              </a:rPr>
              <a:t> भ</a:t>
            </a:r>
            <a:r>
              <a:rPr lang="en-IN" sz="4000" b="1" dirty="0" smtClean="0">
                <a:solidFill>
                  <a:srgbClr val="7030A0"/>
                </a:solidFill>
              </a:rPr>
              <a:t> </a:t>
            </a:r>
            <a:r>
              <a:rPr lang="hi-IN" sz="4000" b="1" dirty="0" smtClean="0">
                <a:solidFill>
                  <a:srgbClr val="7030A0"/>
                </a:solidFill>
              </a:rPr>
              <a:t> </a:t>
            </a:r>
            <a:r>
              <a:rPr lang="hi-IN" sz="4000" b="1" dirty="0">
                <a:solidFill>
                  <a:srgbClr val="7030A0"/>
                </a:solidFill>
              </a:rPr>
              <a:t>म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39968" cy="6705600"/>
          </a:xfrm>
          <a:prstGeom prst="rect">
            <a:avLst/>
          </a:prstGeom>
        </p:spPr>
      </p:pic>
      <p:pic>
        <p:nvPicPr>
          <p:cNvPr id="5" name="Picture 4" descr="ph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968" y="0"/>
            <a:ext cx="6252032" cy="6705600"/>
          </a:xfrm>
          <a:prstGeom prst="rect">
            <a:avLst/>
          </a:prstGeom>
        </p:spPr>
      </p:pic>
      <p:pic>
        <p:nvPicPr>
          <p:cNvPr id="6" name="Google Shape;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4600" y="5334000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0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Picture 6" descr="b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19799" cy="6858000"/>
          </a:xfrm>
          <a:prstGeom prst="rect">
            <a:avLst/>
          </a:prstGeom>
        </p:spPr>
      </p:pic>
      <p:pic>
        <p:nvPicPr>
          <p:cNvPr id="5" name="Google Shape;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9400" y="5567606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2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33400"/>
            <a:ext cx="7162800" cy="5486399"/>
          </a:xfrm>
          <a:prstGeom prst="rect">
            <a:avLst/>
          </a:prstGeom>
        </p:spPr>
      </p:pic>
      <p:pic>
        <p:nvPicPr>
          <p:cNvPr id="6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567606"/>
            <a:ext cx="1676400" cy="12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0" y="5402699"/>
            <a:ext cx="1676400" cy="12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1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269</Words>
  <Application>Microsoft Office PowerPoint</Application>
  <PresentationFormat>Custom</PresentationFormat>
  <Paragraphs>66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Microsoft</cp:lastModifiedBy>
  <cp:revision>219</cp:revision>
  <dcterms:created xsi:type="dcterms:W3CDTF">2020-05-03T06:54:43Z</dcterms:created>
  <dcterms:modified xsi:type="dcterms:W3CDTF">2021-08-07T11:20:58Z</dcterms:modified>
</cp:coreProperties>
</file>