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F322311-F634-491A-8256-94875ED5FC8D}">
  <a:tblStyle styleId="{DF322311-F634-491A-8256-94875ED5FC8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-346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43118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1681271e8acce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351681271e8acce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898c11148e71c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a898c11148e71c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a898c11148e71c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a898c11148e71c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1681271e8acce_3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1681271e8acce_3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51681271e8acce_3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g351681271e8acce_3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51681271e8acce_2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g351681271e8acce_2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1681271e8acce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9" name="Google Shape;59;g351681271e8acce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66304ece73afc78d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66304ece73afc78d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898c11148e71c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898c11148e71c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51681271e8acce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51681271e8acce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66304ece73afc78d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66304ece73afc78d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66304ece73afc78d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66304ece73afc78d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a898c11148e71c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a898c11148e71c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6304ece73afc78d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66304ece73afc78d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926465" y="1114097"/>
            <a:ext cx="7292700" cy="24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NO:</a:t>
            </a:r>
            <a:r>
              <a:rPr lang="en" sz="1800" b="1"/>
              <a:t>8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:IV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SOCIAL SCIENCE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lang="en" sz="1800" b="1"/>
              <a:t>6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lang="en" sz="1800" b="1"/>
              <a:t>THE SOUTHERN PLATEAU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</a:t>
            </a:r>
            <a:r>
              <a:rPr lang="en" sz="1800" b="1"/>
              <a:t>C : Short Q/A</a:t>
            </a:r>
            <a:endParaRPr sz="2300" b="1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30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body" idx="1"/>
          </p:nvPr>
        </p:nvSpPr>
        <p:spPr>
          <a:xfrm>
            <a:off x="311700" y="74175"/>
            <a:ext cx="8520600" cy="45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" sz="2257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C. Match the columns.</a:t>
            </a:r>
            <a:endParaRPr sz="2257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3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1726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195" lvl="1" indent="-275431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8"/>
              <a:buFont typeface="Carlito"/>
              <a:buAutoNum type="arabicPeriod"/>
            </a:pPr>
            <a:r>
              <a:rPr lang="en" sz="1957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Rajmahal Hills	                       a. Arabian Sea</a:t>
            </a:r>
            <a:endParaRPr sz="1865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1772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6066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8"/>
              <a:buFont typeface="Carlito"/>
              <a:buAutoNum type="arabicPeriod"/>
            </a:pPr>
            <a:r>
              <a:rPr lang="en" sz="1957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Gold mines	                              b. Sharavati River</a:t>
            </a:r>
            <a:endParaRPr sz="1865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3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1772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6066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8"/>
              <a:buFont typeface="Carlito"/>
              <a:buAutoNum type="arabicPeriod"/>
            </a:pPr>
            <a:r>
              <a:rPr lang="en" sz="1957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Jog Falls	                                    c. North-east border of Southern Plateau</a:t>
            </a:r>
            <a:endParaRPr sz="1865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3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1772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6066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58"/>
              <a:buFont typeface="Carlito"/>
              <a:buAutoNum type="arabicPeriod"/>
            </a:pPr>
            <a:r>
              <a:rPr lang="en" sz="1957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Tapi river	                                    d. Kolar</a:t>
            </a:r>
            <a:endParaRPr sz="1865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3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endParaRPr sz="1726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cxnSp>
        <p:nvCxnSpPr>
          <p:cNvPr id="124" name="Google Shape;124;p22"/>
          <p:cNvCxnSpPr/>
          <p:nvPr/>
        </p:nvCxnSpPr>
        <p:spPr>
          <a:xfrm>
            <a:off x="2379650" y="1115450"/>
            <a:ext cx="1809600" cy="15369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5" name="Google Shape;125;p22"/>
          <p:cNvCxnSpPr/>
          <p:nvPr/>
        </p:nvCxnSpPr>
        <p:spPr>
          <a:xfrm>
            <a:off x="1999125" y="1899950"/>
            <a:ext cx="2227200" cy="14094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6" name="Google Shape;126;p22"/>
          <p:cNvCxnSpPr/>
          <p:nvPr/>
        </p:nvCxnSpPr>
        <p:spPr>
          <a:xfrm rot="10800000" flipH="1">
            <a:off x="1705350" y="1834350"/>
            <a:ext cx="2520900" cy="7374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7" name="Google Shape;127;p22"/>
          <p:cNvCxnSpPr/>
          <p:nvPr/>
        </p:nvCxnSpPr>
        <p:spPr>
          <a:xfrm rot="10800000" flipH="1">
            <a:off x="1705350" y="1202375"/>
            <a:ext cx="2520900" cy="22170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pic>
        <p:nvPicPr>
          <p:cNvPr id="128" name="Google Shape;128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body" idx="1"/>
          </p:nvPr>
        </p:nvSpPr>
        <p:spPr>
          <a:xfrm>
            <a:off x="311700" y="198300"/>
            <a:ext cx="10313100" cy="456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D.Fill in the blanks:</a:t>
            </a:r>
            <a:endParaRPr sz="2200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5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High land which is almost flat on the top is called a _________.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On the north-east border of the Malwa Plateau lie the</a:t>
            </a: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________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Hills.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Southern Plateau is divided into two parts by the</a:t>
            </a: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__________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valley.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__________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soil found in the Deccan Plateau is very good for cotton.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50000"/>
              </a:lnSpc>
              <a:spcBef>
                <a:spcPts val="50"/>
              </a:spcBef>
              <a:spcAft>
                <a:spcPts val="0"/>
              </a:spcAft>
              <a:buNone/>
            </a:pPr>
            <a:endParaRPr sz="16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Deccan Plateau is bound by the</a:t>
            </a: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__________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and </a:t>
            </a: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_______   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Ghats.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Rice is grown in the</a:t>
            </a:r>
            <a:r>
              <a:rPr lang="en" sz="1900" u="sng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__________</a:t>
            </a: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region of the Krishna and Godavarí rivers.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sp>
        <p:nvSpPr>
          <p:cNvPr id="134" name="Google Shape;134;p23"/>
          <p:cNvSpPr txBox="1"/>
          <p:nvPr/>
        </p:nvSpPr>
        <p:spPr>
          <a:xfrm>
            <a:off x="5973925" y="470950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Plateau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5973925" y="1267800"/>
            <a:ext cx="1635900" cy="8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Rajmahal</a:t>
            </a:r>
            <a:endParaRPr sz="29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rgbClr val="FF0000"/>
              </a:solidFill>
            </a:endParaRPr>
          </a:p>
        </p:txBody>
      </p:sp>
      <p:sp>
        <p:nvSpPr>
          <p:cNvPr id="136" name="Google Shape;136;p23"/>
          <p:cNvSpPr txBox="1"/>
          <p:nvPr/>
        </p:nvSpPr>
        <p:spPr>
          <a:xfrm>
            <a:off x="5683800" y="1863750"/>
            <a:ext cx="1635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Narmada</a:t>
            </a:r>
            <a:endParaRPr sz="30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3"/>
          <p:cNvSpPr txBox="1"/>
          <p:nvPr/>
        </p:nvSpPr>
        <p:spPr>
          <a:xfrm>
            <a:off x="643150" y="2628250"/>
            <a:ext cx="1635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Black soil</a:t>
            </a:r>
            <a:endParaRPr sz="30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3"/>
          <p:cNvSpPr txBox="1"/>
          <p:nvPr/>
        </p:nvSpPr>
        <p:spPr>
          <a:xfrm>
            <a:off x="4414575" y="3336250"/>
            <a:ext cx="1635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5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Eastern </a:t>
            </a:r>
            <a:endParaRPr sz="2200" b="1">
              <a:solidFill>
                <a:srgbClr val="FF0000"/>
              </a:solidFill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6163525" y="3336250"/>
            <a:ext cx="1635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5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Western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3"/>
          <p:cNvSpPr txBox="1"/>
          <p:nvPr/>
        </p:nvSpPr>
        <p:spPr>
          <a:xfrm>
            <a:off x="2778675" y="4020300"/>
            <a:ext cx="7908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Delta</a:t>
            </a:r>
            <a:endParaRPr sz="28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1" name="Google Shape;141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05631" y="4651356"/>
            <a:ext cx="492600" cy="4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HOMEWORK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47" name="Google Shape;147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The iron and steel industry in Chota Nagpur and plateau is well developed. Why? ( Give reasons)</a:t>
            </a:r>
            <a:endParaRPr sz="2400">
              <a:solidFill>
                <a:schemeClr val="dk1"/>
              </a:solidFill>
            </a:endParaRPr>
          </a:p>
        </p:txBody>
      </p:sp>
      <p:pic>
        <p:nvPicPr>
          <p:cNvPr id="148" name="Google Shape;14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8972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09915" y="41155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5"/>
          <p:cNvSpPr txBox="1"/>
          <p:nvPr/>
        </p:nvSpPr>
        <p:spPr>
          <a:xfrm>
            <a:off x="227965" y="262255"/>
            <a:ext cx="66498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6" name="Google Shape;156;p25"/>
          <p:cNvGraphicFramePr/>
          <p:nvPr/>
        </p:nvGraphicFramePr>
        <p:xfrm>
          <a:off x="695325" y="13139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{DF322311-F634-491A-8256-94875ED5FC8D}</a:tableStyleId>
              </a:tblPr>
              <a:tblGrid>
                <a:gridCol w="7514600"/>
              </a:tblGrid>
              <a:tr h="2673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" sz="2300" b="1" u="none" strike="noStrike" cap="none"/>
                        <a:t>Children will be able to -</a:t>
                      </a:r>
                      <a:endParaRPr sz="900" b="1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" sz="2300" b="1" u="none" strike="noStrike" cap="none"/>
                        <a:t> - </a:t>
                      </a:r>
                      <a:r>
                        <a:rPr lang="en" sz="2100" b="1"/>
                        <a:t>know the questions and answers related to the topic.</a:t>
                      </a:r>
                      <a:endParaRPr sz="2100" b="1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endParaRPr sz="2300" b="1"/>
                    </a:p>
                  </a:txBody>
                  <a:tcPr marL="68575" marR="68575" marT="0" marB="0">
                    <a:lnL w="12700" cap="flat" cmpd="sng">
                      <a:solidFill>
                        <a:srgbClr val="08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50200" y="539750"/>
            <a:ext cx="73590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LEARNING OBJECTIVES: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639450" y="1329527"/>
            <a:ext cx="7155900" cy="6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n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Children will come to know -</a:t>
            </a:r>
            <a:endParaRPr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/>
              <a:t>Will be able to answer the questions related to the topic.</a:t>
            </a: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898525" y="474152"/>
            <a:ext cx="7503000" cy="40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8610" lvl="0" indent="-302894" algn="l" rtl="0">
              <a:lnSpc>
                <a:spcPct val="80000"/>
              </a:lnSpc>
              <a:spcBef>
                <a:spcPts val="255"/>
              </a:spcBef>
              <a:spcAft>
                <a:spcPts val="0"/>
              </a:spcAft>
              <a:buClr>
                <a:srgbClr val="FF0000"/>
              </a:buClr>
              <a:buSzPts val="2100"/>
              <a:buFont typeface="Carlito"/>
              <a:buAutoNum type="alphaUcPeriod"/>
            </a:pPr>
            <a:r>
              <a:rPr lang="en" sz="21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Fill in the blanks:</a:t>
            </a:r>
            <a:endParaRPr sz="2000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5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High land which is almost flat on the top is called a _________.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On the north-east border of the Malwa Plateau lie the</a:t>
            </a: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________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Hills.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Southern Plateau is divided into two parts by the</a:t>
            </a: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 __________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valley.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__________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soil found in the Deccan Plateau is very good for cotton.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       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50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The Deccan Plateau is bound by the</a:t>
            </a: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__________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and </a:t>
            </a: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 _______   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Ghats.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0" algn="l" rtl="0">
              <a:lnSpc>
                <a:spcPct val="8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5971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Carlito"/>
              <a:buAutoNum type="arabicPeriod"/>
            </a:pP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Rice is grown in the</a:t>
            </a:r>
            <a:r>
              <a:rPr lang="en" sz="1700" u="sng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 __________</a:t>
            </a:r>
            <a:r>
              <a:rPr lang="en" sz="1700">
                <a:solidFill>
                  <a:srgbClr val="000000"/>
                </a:solidFill>
                <a:latin typeface="Carlito"/>
                <a:ea typeface="Carlito"/>
                <a:cs typeface="Carlito"/>
                <a:sym typeface="Carlito"/>
              </a:rPr>
              <a:t>region of the Krishna and Godavarí rivers.</a:t>
            </a:r>
            <a:endParaRPr sz="1700">
              <a:solidFill>
                <a:srgbClr val="00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       </a:t>
            </a:r>
            <a:endParaRPr sz="1300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5292225" y="805600"/>
            <a:ext cx="1635900" cy="7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406350" y="399051"/>
            <a:ext cx="8520600" cy="4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861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Write T for true and F for false sentences</a:t>
            </a:r>
            <a:endParaRPr sz="3500">
              <a:solidFill>
                <a:srgbClr val="FF0000"/>
              </a:solidFill>
            </a:endParaRPr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>
            <a:off x="654271" y="965804"/>
            <a:ext cx="7316700" cy="3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Southern Plateau covers a larger area than the Northern Plains.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Most of the land in the Deccan Plateau slopes from west to east.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      </a:t>
            </a: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rivers in the Southern Plateau are fed by melting snow in mountains.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rivers in the Northern Plains flow faster than those in the Deccan Plateau.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endParaRPr sz="12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Central Highlands are very rich in minerals.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Black soil is good for oilseeds.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445250" y="0"/>
            <a:ext cx="8698800" cy="48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-2724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900"/>
              <a:buFont typeface="Carlito"/>
              <a:buAutoNum type="alphaUcPeriod"/>
            </a:pPr>
            <a:r>
              <a:rPr lang="en" sz="19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Multiple choice questions.</a:t>
            </a:r>
            <a:endParaRPr sz="19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47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rabi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Southern Plateau is bounded on the east and west by</a:t>
            </a:r>
            <a:endParaRPr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85750" lvl="2" indent="-22288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Aravali Range	b. the hilly regions called Ghats	c. the Rajmahal Hills</a:t>
            </a: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     </a:t>
            </a: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d. the Narmada Valley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85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2..  Which of these states is not included in the Deccan Plateau?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Jharkhand	b. Chhattisgarh	c. Madhya Pradesh	d. Tamil Nadu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3.Which of these rivers flows from east to west?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Mahanadi	b. Godavari	c. Narmada	d. none of these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4.Which of these rivers is fed by melting snow?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Yamuna	b. Mahanadi	       c. Godavari	          d. Narmada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5.Black soil is especially good for: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wheat	       b. rice	        c. millets	                 d. cotton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pic>
        <p:nvPicPr>
          <p:cNvPr id="83" name="Google Shape;8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982650" y="552725"/>
            <a:ext cx="7381500" cy="410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Match the columns.</a:t>
            </a:r>
            <a:endParaRPr sz="19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5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195" lvl="1" indent="-2717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Rajmahal Hills	                            c. North-east border of Southern Plateau     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Gold mines	                              d. Kolar in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Jog Falls	                                     b. Sharavati River </a:t>
            </a:r>
            <a:endParaRPr sz="18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724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rlito"/>
              <a:buAutoNum type="arabicPeriod"/>
            </a:pPr>
            <a:r>
              <a:rPr lang="en" sz="19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Tapi river	                                      a. Arabian Sea</a:t>
            </a:r>
            <a:endParaRPr sz="16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5500" b="1">
                <a:solidFill>
                  <a:srgbClr val="FF0000"/>
                </a:solidFill>
              </a:rPr>
              <a:t>             ANSWERS</a:t>
            </a:r>
            <a:endParaRPr sz="5500" b="1">
              <a:solidFill>
                <a:srgbClr val="FF0000"/>
              </a:solidFill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64475" y="0"/>
            <a:ext cx="9079500" cy="48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0" indent="-2724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900"/>
              <a:buFont typeface="Carlito"/>
              <a:buAutoNum type="alphaUcPeriod"/>
            </a:pPr>
            <a:r>
              <a:rPr lang="en" sz="19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Multiple choice questions.</a:t>
            </a:r>
            <a:endParaRPr sz="19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90830" lvl="1" indent="-247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rabi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Southern Plateau is bounded on the east and west by</a:t>
            </a:r>
            <a:endParaRPr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85750" lvl="2" indent="-22288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Aravali Range	b. the hilly regions called Ghats	c. the Rajmahal Hills</a:t>
            </a: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     </a:t>
            </a: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d. the Narmada Valley</a:t>
            </a: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285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2..  Which of these states is not included in the Deccan Plateau?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Jharkhand	b. Chhattisgarh	c. Madhya Pradesh	d. Tamil Nadu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Which of these rivers flows from east to west?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Mahanadi	b. Godavari	c. Narmada	d. none of these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Which of these rivers is fed by melting snow?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Yamuna	b. Mahanadi	       c. Godavari	          d. Narmada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-2647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U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Black soil is especially good for: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3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rlito"/>
              <a:buAutoNum type="alphaLcPeriod"/>
            </a:pPr>
            <a:r>
              <a:rPr lang="en" sz="1500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wheat	       b. rice	        c. millets	                 d. cotton</a:t>
            </a:r>
            <a:endParaRPr sz="14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1933475" y="814200"/>
            <a:ext cx="557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√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102" name="Google Shape;102;p20"/>
          <p:cNvSpPr txBox="1"/>
          <p:nvPr/>
        </p:nvSpPr>
        <p:spPr>
          <a:xfrm>
            <a:off x="189600" y="1617425"/>
            <a:ext cx="557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√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103" name="Google Shape;103;p20"/>
          <p:cNvSpPr txBox="1"/>
          <p:nvPr/>
        </p:nvSpPr>
        <p:spPr>
          <a:xfrm>
            <a:off x="2647275" y="2395575"/>
            <a:ext cx="557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√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104" name="Google Shape;104;p20"/>
          <p:cNvSpPr txBox="1"/>
          <p:nvPr/>
        </p:nvSpPr>
        <p:spPr>
          <a:xfrm>
            <a:off x="308500" y="3118100"/>
            <a:ext cx="557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√</a:t>
            </a:r>
            <a:endParaRPr sz="2800">
              <a:solidFill>
                <a:srgbClr val="FF0000"/>
              </a:solidFill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4377400" y="3877800"/>
            <a:ext cx="557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√</a:t>
            </a:r>
            <a:endParaRPr sz="2800">
              <a:solidFill>
                <a:srgbClr val="FF0000"/>
              </a:solidFill>
            </a:endParaRPr>
          </a:p>
        </p:txBody>
      </p:sp>
      <p:pic>
        <p:nvPicPr>
          <p:cNvPr id="106" name="Google Shape;106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183600" y="64875"/>
            <a:ext cx="8960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0861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B. True or False:-</a:t>
            </a:r>
            <a:endParaRPr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30861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 </a:t>
            </a:r>
            <a:endParaRPr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Southern Plateau covers a larger area than the Northern Plains.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Most of the land in the Deccan Plateau slopes from west to east.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rivers in the Southern Plateau are fed by melting snow in mountains.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rivers in the Northern Plains flow faster than those in the Deccan Plateau.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buNone/>
            </a:pPr>
            <a:endParaRPr sz="155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The Central Highlands are very rich in minerals.</a:t>
            </a:r>
            <a:endParaRPr sz="1700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  </a:t>
            </a:r>
            <a:endParaRPr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9144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rlito"/>
              <a:buAutoNum type="arabicPeriod"/>
            </a:pPr>
            <a:r>
              <a:rPr lang="en">
                <a:solidFill>
                  <a:schemeClr val="dk1"/>
                </a:solidFill>
                <a:latin typeface="Carlito"/>
                <a:ea typeface="Carlito"/>
                <a:cs typeface="Carlito"/>
                <a:sym typeface="Carlito"/>
              </a:rPr>
              <a:t>Black soil is good for oilseeds.</a:t>
            </a:r>
            <a:endParaRPr b="1">
              <a:solidFill>
                <a:schemeClr val="dk1"/>
              </a:solidFill>
              <a:latin typeface="Carlito"/>
              <a:ea typeface="Carlito"/>
              <a:cs typeface="Carlito"/>
              <a:sym typeface="Carlito"/>
            </a:endParaRPr>
          </a:p>
        </p:txBody>
      </p:sp>
      <p:sp>
        <p:nvSpPr>
          <p:cNvPr id="112" name="Google Shape;112;p21"/>
          <p:cNvSpPr txBox="1"/>
          <p:nvPr/>
        </p:nvSpPr>
        <p:spPr>
          <a:xfrm>
            <a:off x="7446100" y="656850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True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7375400" y="1267825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True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7912025" y="2093475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False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1"/>
          <p:cNvSpPr txBox="1"/>
          <p:nvPr/>
        </p:nvSpPr>
        <p:spPr>
          <a:xfrm>
            <a:off x="1991375" y="2742375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False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21"/>
          <p:cNvSpPr txBox="1"/>
          <p:nvPr/>
        </p:nvSpPr>
        <p:spPr>
          <a:xfrm>
            <a:off x="5998275" y="3365000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True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1"/>
          <p:cNvSpPr txBox="1"/>
          <p:nvPr/>
        </p:nvSpPr>
        <p:spPr>
          <a:xfrm>
            <a:off x="3845850" y="4000775"/>
            <a:ext cx="16359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9083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solidFill>
                  <a:srgbClr val="FF0000"/>
                </a:solidFill>
                <a:latin typeface="Carlito"/>
                <a:ea typeface="Carlito"/>
                <a:cs typeface="Carlito"/>
                <a:sym typeface="Carlito"/>
              </a:rPr>
              <a:t>False</a:t>
            </a:r>
            <a:endParaRPr sz="2200" b="1">
              <a:solidFill>
                <a:srgbClr val="FF0000"/>
              </a:solidFill>
              <a:latin typeface="Carlito"/>
              <a:ea typeface="Carlito"/>
              <a:cs typeface="Carlito"/>
              <a:sym typeface="Carli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8" name="Google Shape;118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27760" y="3973485"/>
            <a:ext cx="1170475" cy="11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Microsoft Office PowerPoint</Application>
  <PresentationFormat>On-screen Show (16:9)</PresentationFormat>
  <Paragraphs>161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 Light</vt:lpstr>
      <vt:lpstr>PowerPoint Presentation</vt:lpstr>
      <vt:lpstr>PowerPoint Presentation</vt:lpstr>
      <vt:lpstr>PowerPoint Presentation</vt:lpstr>
      <vt:lpstr>Write T for true and F for false sentences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HOMEWORK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DIPTIMA SAHOO</dc:creator>
  <cp:lastModifiedBy>DIPTIMA SAHOO</cp:lastModifiedBy>
  <cp:revision>1</cp:revision>
  <dcterms:modified xsi:type="dcterms:W3CDTF">2022-08-25T16:09:13Z</dcterms:modified>
</cp:coreProperties>
</file>