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4FaEmpsWWK0D8EC2vs08y2ces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824c5e4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0" name="Google Shape;90;ge9824c5e4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62f18f305_0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endParaRPr sz="3000" b="1"/>
          </a:p>
        </p:txBody>
      </p:sp>
      <p:sp>
        <p:nvSpPr>
          <p:cNvPr id="163" name="Google Shape;163;ge62f18f305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62f18f305_0_2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endParaRPr sz="3000" b="1"/>
          </a:p>
        </p:txBody>
      </p:sp>
      <p:sp>
        <p:nvSpPr>
          <p:cNvPr id="170" name="Google Shape;170;ge62f18f305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62f18f30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endParaRPr sz="3000" b="1"/>
          </a:p>
        </p:txBody>
      </p:sp>
      <p:sp>
        <p:nvSpPr>
          <p:cNvPr id="177" name="Google Shape;177;ge62f18f3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c7bb104d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endParaRPr sz="3000" b="1"/>
          </a:p>
        </p:txBody>
      </p:sp>
      <p:sp>
        <p:nvSpPr>
          <p:cNvPr id="184" name="Google Shape;184;gcc7bb104d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c7bb104da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endParaRPr sz="3000" b="1"/>
          </a:p>
        </p:txBody>
      </p:sp>
      <p:sp>
        <p:nvSpPr>
          <p:cNvPr id="98" name="Google Shape;98;gcc7bb104d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a49de7cbb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endParaRPr sz="3000" b="1"/>
          </a:p>
        </p:txBody>
      </p:sp>
      <p:sp>
        <p:nvSpPr>
          <p:cNvPr id="105" name="Google Shape;105;gea49de7cb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a49de7cbb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endParaRPr sz="3000" b="1"/>
          </a:p>
        </p:txBody>
      </p:sp>
      <p:sp>
        <p:nvSpPr>
          <p:cNvPr id="113" name="Google Shape;113;gea49de7cb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5ee823547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endParaRPr sz="3000" b="1"/>
          </a:p>
        </p:txBody>
      </p:sp>
      <p:sp>
        <p:nvSpPr>
          <p:cNvPr id="121" name="Google Shape;121;ge5ee82354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c7bb104d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endParaRPr sz="3000" b="1"/>
          </a:p>
        </p:txBody>
      </p:sp>
      <p:sp>
        <p:nvSpPr>
          <p:cNvPr id="131" name="Google Shape;131;gcc7bb104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9824c5e4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e9824c5e45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e9824c5e45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62f18f30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e62f18f305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e62f18f305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74f110d0f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endParaRPr sz="3000" b="1"/>
          </a:p>
        </p:txBody>
      </p:sp>
      <p:sp>
        <p:nvSpPr>
          <p:cNvPr id="156" name="Google Shape;156;ge74f110d0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e9824c5e45_0_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9600" y="4100"/>
            <a:ext cx="1369520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e9824c5e45_0_70"/>
          <p:cNvSpPr txBox="1"/>
          <p:nvPr/>
        </p:nvSpPr>
        <p:spPr>
          <a:xfrm>
            <a:off x="1714600" y="506174"/>
            <a:ext cx="8762700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WELCOME TO THE ONLINE CLASS 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ge9824c5e45_0_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5492101"/>
            <a:ext cx="12192000" cy="136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e9824c5e45_0_70"/>
          <p:cNvSpPr txBox="1"/>
          <p:nvPr/>
        </p:nvSpPr>
        <p:spPr>
          <a:xfrm>
            <a:off x="1347825" y="1685575"/>
            <a:ext cx="9701100" cy="3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SESSION NO.: </a:t>
            </a:r>
            <a:r>
              <a:rPr lang="en-US" sz="2900" b="1" dirty="0"/>
              <a:t>2</a:t>
            </a:r>
            <a:endParaRPr sz="2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CLASS: 4</a:t>
            </a:r>
            <a:endParaRPr sz="2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SUBJECT: SCIENCE</a:t>
            </a:r>
            <a:endParaRPr sz="2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9</a:t>
            </a:r>
            <a:endParaRPr sz="2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NAME: </a:t>
            </a:r>
            <a:r>
              <a:rPr lang="en-US" sz="29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ANIMALS: LIVING AND SURVIVING</a:t>
            </a:r>
            <a:endParaRPr sz="2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 TOPIC: </a:t>
            </a:r>
            <a:r>
              <a:rPr lang="en-US" sz="29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ADAPTATIONS TO ENVIRONMENT-TERRESTRIAL ANIMALS: </a:t>
            </a:r>
            <a:r>
              <a:rPr lang="en-US" sz="2900" b="1" dirty="0">
                <a:solidFill>
                  <a:schemeClr val="dk1"/>
                </a:solidFill>
                <a:highlight>
                  <a:srgbClr val="FFFFFF"/>
                </a:highlight>
              </a:rPr>
              <a:t>POLAR BEARS AND ARCTIC FOXES</a:t>
            </a:r>
            <a:endParaRPr sz="2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62f18f305_0_177"/>
          <p:cNvSpPr txBox="1">
            <a:spLocks noGrp="1"/>
          </p:cNvSpPr>
          <p:nvPr>
            <p:ph type="body" idx="1"/>
          </p:nvPr>
        </p:nvSpPr>
        <p:spPr>
          <a:xfrm>
            <a:off x="757800" y="4275400"/>
            <a:ext cx="106764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800" b="1"/>
              <a:t>Ans: cold and snowy</a:t>
            </a:r>
            <a:endParaRPr sz="3800" b="1"/>
          </a:p>
        </p:txBody>
      </p:sp>
      <p:sp>
        <p:nvSpPr>
          <p:cNvPr id="166" name="Google Shape;166;ge62f18f305_0_177"/>
          <p:cNvSpPr txBox="1">
            <a:spLocks noGrp="1"/>
          </p:cNvSpPr>
          <p:nvPr>
            <p:ph type="title"/>
          </p:nvPr>
        </p:nvSpPr>
        <p:spPr>
          <a:xfrm>
            <a:off x="1054200" y="815125"/>
            <a:ext cx="10515600" cy="18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700" b="1" dirty="0">
                <a:solidFill>
                  <a:srgbClr val="FF0000"/>
                </a:solidFill>
              </a:rPr>
              <a:t>Q2. </a:t>
            </a:r>
            <a:r>
              <a:rPr lang="en-US" sz="3700" b="1" dirty="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 polar bear lives in the ____ and ________ Arctic lands. </a:t>
            </a:r>
            <a:endParaRPr sz="37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700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800" b="1" dirty="0">
              <a:solidFill>
                <a:srgbClr val="FF0000"/>
              </a:solidFill>
            </a:endParaRPr>
          </a:p>
        </p:txBody>
      </p:sp>
      <p:pic>
        <p:nvPicPr>
          <p:cNvPr id="167" name="Google Shape;167;ge62f18f305_0_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62f18f305_0_262"/>
          <p:cNvSpPr txBox="1">
            <a:spLocks noGrp="1"/>
          </p:cNvSpPr>
          <p:nvPr>
            <p:ph type="body" idx="1"/>
          </p:nvPr>
        </p:nvSpPr>
        <p:spPr>
          <a:xfrm>
            <a:off x="757800" y="4487075"/>
            <a:ext cx="106764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800" b="1"/>
              <a:t>Ans: to conserve the heat</a:t>
            </a:r>
            <a:endParaRPr sz="3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800" b="1"/>
          </a:p>
        </p:txBody>
      </p:sp>
      <p:sp>
        <p:nvSpPr>
          <p:cNvPr id="173" name="Google Shape;173;ge62f18f305_0_262"/>
          <p:cNvSpPr txBox="1">
            <a:spLocks noGrp="1"/>
          </p:cNvSpPr>
          <p:nvPr>
            <p:ph type="title"/>
          </p:nvPr>
        </p:nvSpPr>
        <p:spPr>
          <a:xfrm>
            <a:off x="467000" y="381350"/>
            <a:ext cx="10515600" cy="16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700" b="1">
                <a:solidFill>
                  <a:srgbClr val="FF0000"/>
                </a:solidFill>
              </a:rPr>
              <a:t>Q3. Why do Arctic animals have short ears and legs?</a:t>
            </a:r>
            <a:endParaRPr sz="3600" b="1">
              <a:solidFill>
                <a:srgbClr val="FF0000"/>
              </a:solidFill>
            </a:endParaRPr>
          </a:p>
        </p:txBody>
      </p:sp>
      <p:pic>
        <p:nvPicPr>
          <p:cNvPr id="174" name="Google Shape;174;ge62f18f305_0_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62f18f305_0_0"/>
          <p:cNvSpPr txBox="1">
            <a:spLocks noGrp="1"/>
          </p:cNvSpPr>
          <p:nvPr>
            <p:ph type="body" idx="1"/>
          </p:nvPr>
        </p:nvSpPr>
        <p:spPr>
          <a:xfrm>
            <a:off x="838200" y="1293225"/>
            <a:ext cx="10676400" cy="49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•"/>
            </a:pPr>
            <a:r>
              <a:rPr lang="en-US" sz="3000" b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Do the questions  A, B &amp; C in your notebook.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e62f18f305_0_0"/>
          <p:cNvSpPr txBox="1">
            <a:spLocks noGrp="1"/>
          </p:cNvSpPr>
          <p:nvPr>
            <p:ph type="title"/>
          </p:nvPr>
        </p:nvSpPr>
        <p:spPr>
          <a:xfrm>
            <a:off x="1120350" y="221650"/>
            <a:ext cx="105156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500" b="1">
                <a:solidFill>
                  <a:srgbClr val="FF0000"/>
                </a:solidFill>
              </a:rPr>
              <a:t>HOMEWORK</a:t>
            </a:r>
            <a:endParaRPr sz="3500" b="1">
              <a:solidFill>
                <a:srgbClr val="FF0000"/>
              </a:solidFill>
            </a:endParaRPr>
          </a:p>
        </p:txBody>
      </p:sp>
      <p:pic>
        <p:nvPicPr>
          <p:cNvPr id="181" name="Google Shape;181;ge62f18f30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c7bb104da_0_6"/>
          <p:cNvSpPr txBox="1">
            <a:spLocks noGrp="1"/>
          </p:cNvSpPr>
          <p:nvPr>
            <p:ph type="body" idx="1"/>
          </p:nvPr>
        </p:nvSpPr>
        <p:spPr>
          <a:xfrm>
            <a:off x="838200" y="1587375"/>
            <a:ext cx="10676400" cy="46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 b="1"/>
              <a:t>The learner will be able to:</a:t>
            </a:r>
            <a:endParaRPr sz="3000" b="1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>
                <a:highlight>
                  <a:schemeClr val="lt1"/>
                </a:highlight>
              </a:rPr>
              <a:t>understand the importance of adaptations among animals.</a:t>
            </a:r>
            <a:endParaRPr sz="3000" b="1">
              <a:highlight>
                <a:schemeClr val="lt1"/>
              </a:highlight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>
                <a:highlight>
                  <a:schemeClr val="lt1"/>
                </a:highlight>
              </a:rPr>
              <a:t>classify animals according to their habitats and feeding habits.</a:t>
            </a:r>
            <a:endParaRPr sz="3000" b="1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000" b="1"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000" b="1"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000" b="1"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000" b="1">
              <a:highlight>
                <a:srgbClr val="FFFFFF"/>
              </a:highlight>
            </a:endParaRPr>
          </a:p>
        </p:txBody>
      </p:sp>
      <p:sp>
        <p:nvSpPr>
          <p:cNvPr id="187" name="Google Shape;187;gcc7bb104da_0_6"/>
          <p:cNvSpPr txBox="1">
            <a:spLocks noGrp="1"/>
          </p:cNvSpPr>
          <p:nvPr>
            <p:ph type="title"/>
          </p:nvPr>
        </p:nvSpPr>
        <p:spPr>
          <a:xfrm>
            <a:off x="838200" y="460375"/>
            <a:ext cx="105156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b="1">
                <a:solidFill>
                  <a:srgbClr val="FF0000"/>
                </a:solidFill>
              </a:rPr>
              <a:t>LEARNING OUTCOME</a:t>
            </a:r>
            <a:endParaRPr sz="4000" b="1">
              <a:solidFill>
                <a:srgbClr val="FF0000"/>
              </a:solidFill>
            </a:endParaRPr>
          </a:p>
        </p:txBody>
      </p:sp>
      <p:pic>
        <p:nvPicPr>
          <p:cNvPr id="188" name="Google Shape;188;gcc7bb104da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0"/>
          <p:cNvSpPr txBox="1"/>
          <p:nvPr/>
        </p:nvSpPr>
        <p:spPr>
          <a:xfrm>
            <a:off x="2145425" y="991333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188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8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c7bb104da_0_12"/>
          <p:cNvSpPr txBox="1">
            <a:spLocks noGrp="1"/>
          </p:cNvSpPr>
          <p:nvPr>
            <p:ph type="body" idx="1"/>
          </p:nvPr>
        </p:nvSpPr>
        <p:spPr>
          <a:xfrm>
            <a:off x="757800" y="1436225"/>
            <a:ext cx="10676400" cy="4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 b="1">
                <a:solidFill>
                  <a:srgbClr val="000000"/>
                </a:solidFill>
              </a:rPr>
              <a:t>To enable the learner to:</a:t>
            </a:r>
            <a:endParaRPr sz="3000" b="1">
              <a:solidFill>
                <a:srgbClr val="000000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>
                <a:highlight>
                  <a:srgbClr val="FFFFFF"/>
                </a:highlight>
              </a:rPr>
              <a:t>understand the importance of adaptations among animals.</a:t>
            </a:r>
            <a:endParaRPr sz="3000" b="1">
              <a:highlight>
                <a:srgbClr val="FFFFFF"/>
              </a:highlight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>
                <a:highlight>
                  <a:srgbClr val="FFFFFF"/>
                </a:highlight>
              </a:rPr>
              <a:t>classify animals according to their habitats and feeding habits.</a:t>
            </a:r>
            <a:endParaRPr sz="3000" b="1">
              <a:highlight>
                <a:srgbClr val="FFFFFF"/>
              </a:highlight>
            </a:endParaRPr>
          </a:p>
        </p:txBody>
      </p:sp>
      <p:sp>
        <p:nvSpPr>
          <p:cNvPr id="101" name="Google Shape;101;gcc7bb104da_0_12"/>
          <p:cNvSpPr txBox="1">
            <a:spLocks noGrp="1"/>
          </p:cNvSpPr>
          <p:nvPr>
            <p:ph type="title"/>
          </p:nvPr>
        </p:nvSpPr>
        <p:spPr>
          <a:xfrm>
            <a:off x="838200" y="193200"/>
            <a:ext cx="105156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b="1">
                <a:solidFill>
                  <a:srgbClr val="FF0000"/>
                </a:solidFill>
              </a:rPr>
              <a:t>LEARNING OBJECTIVE</a:t>
            </a:r>
            <a:endParaRPr sz="4000" b="1">
              <a:solidFill>
                <a:srgbClr val="FF0000"/>
              </a:solidFill>
            </a:endParaRPr>
          </a:p>
        </p:txBody>
      </p:sp>
      <p:pic>
        <p:nvPicPr>
          <p:cNvPr id="102" name="Google Shape;102;gcc7bb104da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a49de7cbb_0_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b="1">
                <a:solidFill>
                  <a:srgbClr val="FF0000"/>
                </a:solidFill>
              </a:rPr>
              <a:t>RECAPITULATION</a:t>
            </a:r>
            <a:endParaRPr sz="3200" b="1">
              <a:solidFill>
                <a:srgbClr val="FF0000"/>
              </a:solidFill>
            </a:endParaRPr>
          </a:p>
        </p:txBody>
      </p:sp>
      <p:pic>
        <p:nvPicPr>
          <p:cNvPr id="108" name="Google Shape;108;gea49de7cbb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ea49de7cbb_0_3"/>
          <p:cNvSpPr txBox="1">
            <a:spLocks noGrp="1"/>
          </p:cNvSpPr>
          <p:nvPr>
            <p:ph type="body" idx="1"/>
          </p:nvPr>
        </p:nvSpPr>
        <p:spPr>
          <a:xfrm>
            <a:off x="838200" y="1494000"/>
            <a:ext cx="10515600" cy="468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The process of changing to suit the environment is known as ______________.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A snake crawls with the help of its _____________.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How do camels protect themselves from heat?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Why some animals like lizards and frogs sleep for several months in winter?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ea49de7cbb_0_3"/>
          <p:cNvSpPr txBox="1"/>
          <p:nvPr/>
        </p:nvSpPr>
        <p:spPr>
          <a:xfrm>
            <a:off x="1440000" y="2016000"/>
            <a:ext cx="361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ea49de7cbb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ea49de7cbb_0_32"/>
          <p:cNvSpPr txBox="1"/>
          <p:nvPr/>
        </p:nvSpPr>
        <p:spPr>
          <a:xfrm>
            <a:off x="638150" y="1100675"/>
            <a:ext cx="4563900" cy="537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Font typeface="Calibri"/>
              <a:buChar char="●"/>
            </a:pPr>
            <a:r>
              <a:rPr lang="en-US" sz="2400" b="1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They have a white appearance. </a:t>
            </a:r>
            <a:endParaRPr sz="2400" b="1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Font typeface="Calibri"/>
              <a:buChar char="●"/>
            </a:pPr>
            <a:r>
              <a:rPr lang="en-US" sz="2400" b="1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They have thick layers of fat and fur - for insulation against the cold. </a:t>
            </a:r>
            <a:endParaRPr sz="2400" b="1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Font typeface="Calibri"/>
              <a:buChar char="●"/>
            </a:pPr>
            <a:r>
              <a:rPr lang="en-US" sz="2400" b="1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Have small ears - helps to maintain the warmness of the body.</a:t>
            </a:r>
            <a:endParaRPr sz="2400" b="1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Font typeface="Calibri"/>
              <a:buChar char="●"/>
            </a:pPr>
            <a:r>
              <a:rPr lang="en-US" sz="2400" b="1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Broad and large paws - helps them to walk in the snow.</a:t>
            </a:r>
            <a:endParaRPr sz="2400" b="1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ea49de7cbb_0_32"/>
          <p:cNvSpPr txBox="1">
            <a:spLocks noGrp="1"/>
          </p:cNvSpPr>
          <p:nvPr>
            <p:ph type="title"/>
          </p:nvPr>
        </p:nvSpPr>
        <p:spPr>
          <a:xfrm>
            <a:off x="838200" y="195800"/>
            <a:ext cx="105156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4545"/>
              <a:buNone/>
            </a:pPr>
            <a:r>
              <a:rPr lang="en-US" sz="3300" b="1">
                <a:solidFill>
                  <a:srgbClr val="FF0000"/>
                </a:solidFill>
                <a:highlight>
                  <a:srgbClr val="FFFFFF"/>
                </a:highlight>
              </a:rPr>
              <a:t>ANIMALS IN ARCTIC AREAS HAS SEVERAL FEATURES</a:t>
            </a:r>
            <a:endParaRPr sz="3300" b="1">
              <a:solidFill>
                <a:srgbClr val="FF0000"/>
              </a:solidFill>
            </a:endParaRPr>
          </a:p>
        </p:txBody>
      </p:sp>
      <p:pic>
        <p:nvPicPr>
          <p:cNvPr id="118" name="Google Shape;118;gea49de7cbb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2250" y="1100675"/>
            <a:ext cx="5391550" cy="49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5ee823547_0_85"/>
          <p:cNvSpPr txBox="1">
            <a:spLocks noGrp="1"/>
          </p:cNvSpPr>
          <p:nvPr>
            <p:ph type="body" idx="1"/>
          </p:nvPr>
        </p:nvSpPr>
        <p:spPr>
          <a:xfrm>
            <a:off x="162000" y="1216075"/>
            <a:ext cx="6660000" cy="54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Char char="•"/>
            </a:pPr>
            <a:r>
              <a:rPr lang="en-US" sz="2500" b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 polar bear lives in the cold and snowy Arctic lands. </a:t>
            </a:r>
            <a:endParaRPr sz="2500" b="1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Char char="•"/>
            </a:pPr>
            <a:r>
              <a:rPr lang="en-US" sz="2500" b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They are the largest land carnivores.</a:t>
            </a:r>
            <a:endParaRPr sz="2500" b="1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US" sz="2500" b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Their white fur helps them to blend in with the snow and ice.</a:t>
            </a:r>
            <a:endParaRPr sz="2500" b="1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US" sz="2500" b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wide and large paws help a polar bear to walk in the snow.</a:t>
            </a:r>
            <a:endParaRPr sz="2500" b="1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US" sz="2500" b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They have fat under the skin which is used as food in winter.</a:t>
            </a:r>
            <a:endParaRPr sz="2500" b="1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e5ee823547_0_85"/>
          <p:cNvSpPr txBox="1"/>
          <p:nvPr/>
        </p:nvSpPr>
        <p:spPr>
          <a:xfrm>
            <a:off x="653700" y="294025"/>
            <a:ext cx="10700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ADAPTATIONS TO THE ENVIRONMENT </a:t>
            </a:r>
            <a:r>
              <a:rPr lang="en-US" sz="3600" b="1">
                <a:solidFill>
                  <a:srgbClr val="FF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BY POLAR BEARS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e5ee823547_0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2300" y="1112550"/>
            <a:ext cx="24776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e5ee823547_0_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2300" y="3335300"/>
            <a:ext cx="247762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e5ee823547_0_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51175" y="5015125"/>
            <a:ext cx="2359875" cy="132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e5ee823547_0_8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53800" y="5701898"/>
            <a:ext cx="925650" cy="11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cc7bb104d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cc7bb104da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100" b="1">
                <a:solidFill>
                  <a:srgbClr val="FF0000"/>
                </a:solidFill>
                <a:highlight>
                  <a:srgbClr val="FFFFFF"/>
                </a:highlight>
              </a:rPr>
              <a:t>ADAPTATIONS TO THE ENVIRONMENT BY ARCTIC FOXES</a:t>
            </a:r>
            <a:endParaRPr sz="3100" b="1">
              <a:solidFill>
                <a:srgbClr val="FF0000"/>
              </a:solidFill>
            </a:endParaRPr>
          </a:p>
        </p:txBody>
      </p:sp>
      <p:sp>
        <p:nvSpPr>
          <p:cNvPr id="135" name="Google Shape;135;gcc7bb104da_0_0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6361800" cy="500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Arctic Foxes have white, thick, fur and fluffy tail which help them to survive in harsh habitat.</a:t>
            </a:r>
            <a:endParaRPr sz="2300" b="1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These Foxes have small pointy ears that helps them to hear their prey moving underground.</a:t>
            </a:r>
            <a:endParaRPr sz="2300" b="1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Their round, compact bodies minimize surface area that is exposed to the cold air. </a:t>
            </a:r>
            <a:endParaRPr sz="2300" b="1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Their muzzle, ears, and legs are short, which also conserves heat. </a:t>
            </a:r>
            <a:endParaRPr sz="2300" b="1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Arctic foxes also have thick fur on their paws, which allows them to walk on both snow and ice.</a:t>
            </a:r>
            <a:endParaRPr sz="2300" b="1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3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pic>
        <p:nvPicPr>
          <p:cNvPr id="136" name="Google Shape;136;gcc7bb104d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0000" y="1159225"/>
            <a:ext cx="4687200" cy="265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cc7bb104da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76000" y="4090525"/>
            <a:ext cx="23112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cc7bb104da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3225" y="4161963"/>
            <a:ext cx="206955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9824c5e45_0_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500" b="1">
                <a:solidFill>
                  <a:srgbClr val="FF0000"/>
                </a:solidFill>
              </a:rPr>
              <a:t>SUMMARY</a:t>
            </a:r>
            <a:endParaRPr sz="3500" b="1">
              <a:solidFill>
                <a:srgbClr val="FF0000"/>
              </a:solidFill>
            </a:endParaRPr>
          </a:p>
        </p:txBody>
      </p:sp>
      <p:sp>
        <p:nvSpPr>
          <p:cNvPr id="145" name="Google Shape;145;ge9824c5e45_0_63"/>
          <p:cNvSpPr txBox="1">
            <a:spLocks noGrp="1"/>
          </p:cNvSpPr>
          <p:nvPr>
            <p:ph type="body" idx="1"/>
          </p:nvPr>
        </p:nvSpPr>
        <p:spPr>
          <a:xfrm>
            <a:off x="838200" y="1354675"/>
            <a:ext cx="10515600" cy="52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Font typeface="Calibri"/>
              <a:buChar char="•"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Animals in Arctic region has white appearance.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Font typeface="Calibri"/>
              <a:buChar char="•"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They have thick layer of fur and fat in their body to protect themselves from extreme cold.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Font typeface="Calibri"/>
              <a:buChar char="•"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Polar Bears are largest </a:t>
            </a:r>
            <a:r>
              <a:rPr lang="en-US" sz="3100" b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land carnivores.</a:t>
            </a:r>
            <a:endParaRPr sz="3100" b="1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3100"/>
              <a:buFont typeface="Calibri"/>
              <a:buChar char="•"/>
            </a:pPr>
            <a:r>
              <a:rPr lang="en-US" sz="3100" b="1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Arctic foxes and Polar bears have thick fur on their paws, which allows them to walk on both snow and ice.</a:t>
            </a:r>
            <a:endParaRPr sz="3100" b="1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e9824c5e45_0_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e62f18f305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e62f18f305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8747" y="5932358"/>
            <a:ext cx="925651" cy="92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74f110d0f_0_30"/>
          <p:cNvSpPr txBox="1">
            <a:spLocks noGrp="1"/>
          </p:cNvSpPr>
          <p:nvPr>
            <p:ph type="body" idx="1"/>
          </p:nvPr>
        </p:nvSpPr>
        <p:spPr>
          <a:xfrm>
            <a:off x="757800" y="4275400"/>
            <a:ext cx="106764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800" b="1"/>
              <a:t>Ans: Polar bears  and Arctic foxes</a:t>
            </a:r>
            <a:endParaRPr sz="3800" b="1"/>
          </a:p>
        </p:txBody>
      </p:sp>
      <p:sp>
        <p:nvSpPr>
          <p:cNvPr id="159" name="Google Shape;159;ge74f110d0f_0_30"/>
          <p:cNvSpPr txBox="1">
            <a:spLocks noGrp="1"/>
          </p:cNvSpPr>
          <p:nvPr>
            <p:ph type="title"/>
          </p:nvPr>
        </p:nvSpPr>
        <p:spPr>
          <a:xfrm>
            <a:off x="838200" y="661875"/>
            <a:ext cx="105156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700" b="1">
                <a:solidFill>
                  <a:srgbClr val="FF0000"/>
                </a:solidFill>
              </a:rPr>
              <a:t>Q1. Name two animals who live in Arctic lands.</a:t>
            </a:r>
            <a:endParaRPr sz="3700" b="1">
              <a:solidFill>
                <a:srgbClr val="FF0000"/>
              </a:solidFill>
            </a:endParaRPr>
          </a:p>
        </p:txBody>
      </p:sp>
      <p:pic>
        <p:nvPicPr>
          <p:cNvPr id="160" name="Google Shape;160;ge74f110d0f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Widescreen</PresentationFormat>
  <Paragraphs>56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LEARNING OBJECTIVE</vt:lpstr>
      <vt:lpstr>RECAPITULATION</vt:lpstr>
      <vt:lpstr>ANIMALS IN ARCTIC AREAS HAS SEVERAL FEATURES</vt:lpstr>
      <vt:lpstr>PowerPoint Presentation</vt:lpstr>
      <vt:lpstr>ADAPTATIONS TO THE ENVIRONMENT BY ARCTIC FOXES</vt:lpstr>
      <vt:lpstr>SUMMARY</vt:lpstr>
      <vt:lpstr>PowerPoint Presentation</vt:lpstr>
      <vt:lpstr>Q1. Name two animals who live in Arctic lands.</vt:lpstr>
      <vt:lpstr>Q2. A polar bear lives in the ____ and ________ Arctic lands.   </vt:lpstr>
      <vt:lpstr>Q3. Why do Arctic animals have short ears and legs?</vt:lpstr>
      <vt:lpstr>HOMEWORK</vt:lpstr>
      <vt:lpstr>LEARNING OUTCOME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vandumishty1993@outlook.com</cp:lastModifiedBy>
  <cp:revision>2</cp:revision>
  <dcterms:modified xsi:type="dcterms:W3CDTF">2021-09-04T12:21:27Z</dcterms:modified>
</cp:coreProperties>
</file>