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1" roundtripDataSignature="AMtx7mhmRRvaxw1XjWLA6of7ajfyZo5pe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10" Type="http://schemas.openxmlformats.org/officeDocument/2006/relationships/slide" Target="slides/slide6.xml"/><Relationship Id="rId21" Type="http://customschemas.google.com/relationships/presentationmetadata" Target="metadata"/><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e9824c5e45_0_7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a:p>
        </p:txBody>
      </p:sp>
      <p:sp>
        <p:nvSpPr>
          <p:cNvPr id="90" name="Google Shape;90;ge9824c5e45_0_7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e62f18f305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7" name="Google Shape;167;ge62f18f305_0_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8" name="Google Shape;168;ge62f18f305_0_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e74f110d0f_0_3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419100" lvl="0" marL="457200" rtl="0" algn="l">
              <a:lnSpc>
                <a:spcPct val="100000"/>
              </a:lnSpc>
              <a:spcBef>
                <a:spcPts val="0"/>
              </a:spcBef>
              <a:spcAft>
                <a:spcPts val="0"/>
              </a:spcAft>
              <a:buSzPts val="3000"/>
              <a:buAutoNum type="arabicPeriod"/>
            </a:pPr>
            <a:r>
              <a:t/>
            </a:r>
            <a:endParaRPr b="1" sz="3000"/>
          </a:p>
        </p:txBody>
      </p:sp>
      <p:sp>
        <p:nvSpPr>
          <p:cNvPr id="174" name="Google Shape;174;ge74f110d0f_0_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e62f18f305_0_17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419100" lvl="0" marL="457200" rtl="0" algn="l">
              <a:lnSpc>
                <a:spcPct val="100000"/>
              </a:lnSpc>
              <a:spcBef>
                <a:spcPts val="0"/>
              </a:spcBef>
              <a:spcAft>
                <a:spcPts val="0"/>
              </a:spcAft>
              <a:buSzPts val="3000"/>
              <a:buAutoNum type="arabicPeriod"/>
            </a:pPr>
            <a:r>
              <a:t/>
            </a:r>
            <a:endParaRPr b="1" sz="3000"/>
          </a:p>
        </p:txBody>
      </p:sp>
      <p:sp>
        <p:nvSpPr>
          <p:cNvPr id="181" name="Google Shape;181;ge62f18f305_0_1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e62f18f305_0_26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419100" lvl="0" marL="457200" rtl="0" algn="l">
              <a:lnSpc>
                <a:spcPct val="100000"/>
              </a:lnSpc>
              <a:spcBef>
                <a:spcPts val="0"/>
              </a:spcBef>
              <a:spcAft>
                <a:spcPts val="0"/>
              </a:spcAft>
              <a:buSzPts val="3000"/>
              <a:buAutoNum type="arabicPeriod"/>
            </a:pPr>
            <a:r>
              <a:t/>
            </a:r>
            <a:endParaRPr b="1" sz="3000"/>
          </a:p>
        </p:txBody>
      </p:sp>
      <p:sp>
        <p:nvSpPr>
          <p:cNvPr id="188" name="Google Shape;188;ge62f18f305_0_2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e62f18f305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419100" lvl="0" marL="457200" rtl="0" algn="l">
              <a:lnSpc>
                <a:spcPct val="100000"/>
              </a:lnSpc>
              <a:spcBef>
                <a:spcPts val="0"/>
              </a:spcBef>
              <a:spcAft>
                <a:spcPts val="0"/>
              </a:spcAft>
              <a:buSzPts val="3000"/>
              <a:buAutoNum type="arabicPeriod"/>
            </a:pPr>
            <a:r>
              <a:t/>
            </a:r>
            <a:endParaRPr b="1" sz="3000"/>
          </a:p>
        </p:txBody>
      </p:sp>
      <p:sp>
        <p:nvSpPr>
          <p:cNvPr id="195" name="Google Shape;195;ge62f18f305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cc7bb104da_0_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419100" lvl="0" marL="457200" rtl="0" algn="l">
              <a:lnSpc>
                <a:spcPct val="100000"/>
              </a:lnSpc>
              <a:spcBef>
                <a:spcPts val="0"/>
              </a:spcBef>
              <a:spcAft>
                <a:spcPts val="0"/>
              </a:spcAft>
              <a:buSzPts val="3000"/>
              <a:buAutoNum type="arabicPeriod"/>
            </a:pPr>
            <a:r>
              <a:t/>
            </a:r>
            <a:endParaRPr b="1" sz="3000"/>
          </a:p>
        </p:txBody>
      </p:sp>
      <p:sp>
        <p:nvSpPr>
          <p:cNvPr id="202" name="Google Shape;202;gcc7bb104da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9" name="Google Shape;209;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cc7bb104da_0_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419100" lvl="0" marL="457200" rtl="0" algn="l">
              <a:lnSpc>
                <a:spcPct val="100000"/>
              </a:lnSpc>
              <a:spcBef>
                <a:spcPts val="0"/>
              </a:spcBef>
              <a:spcAft>
                <a:spcPts val="0"/>
              </a:spcAft>
              <a:buSzPts val="3000"/>
              <a:buAutoNum type="arabicPeriod"/>
            </a:pPr>
            <a:r>
              <a:t/>
            </a:r>
            <a:endParaRPr b="1" sz="3000"/>
          </a:p>
        </p:txBody>
      </p:sp>
      <p:sp>
        <p:nvSpPr>
          <p:cNvPr id="98" name="Google Shape;98;gcc7bb104da_0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eacf279b53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419100" lvl="0" marL="457200" rtl="0" algn="l">
              <a:lnSpc>
                <a:spcPct val="100000"/>
              </a:lnSpc>
              <a:spcBef>
                <a:spcPts val="0"/>
              </a:spcBef>
              <a:spcAft>
                <a:spcPts val="0"/>
              </a:spcAft>
              <a:buSzPts val="3000"/>
              <a:buAutoNum type="arabicPeriod"/>
            </a:pPr>
            <a:r>
              <a:t/>
            </a:r>
            <a:endParaRPr b="1" sz="3000"/>
          </a:p>
        </p:txBody>
      </p:sp>
      <p:sp>
        <p:nvSpPr>
          <p:cNvPr id="105" name="Google Shape;105;geacf279b53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e71fc2922c_0_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419100" lvl="0" marL="457200" rtl="0" algn="l">
              <a:lnSpc>
                <a:spcPct val="100000"/>
              </a:lnSpc>
              <a:spcBef>
                <a:spcPts val="0"/>
              </a:spcBef>
              <a:spcAft>
                <a:spcPts val="0"/>
              </a:spcAft>
              <a:buSzPts val="3000"/>
              <a:buAutoNum type="arabicPeriod"/>
            </a:pPr>
            <a:r>
              <a:t/>
            </a:r>
            <a:endParaRPr b="1" sz="3000"/>
          </a:p>
        </p:txBody>
      </p:sp>
      <p:sp>
        <p:nvSpPr>
          <p:cNvPr id="116" name="Google Shape;116;ge71fc2922c_0_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cc7bb104da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419100" lvl="0" marL="457200" rtl="0" algn="l">
              <a:lnSpc>
                <a:spcPct val="100000"/>
              </a:lnSpc>
              <a:spcBef>
                <a:spcPts val="0"/>
              </a:spcBef>
              <a:spcAft>
                <a:spcPts val="0"/>
              </a:spcAft>
              <a:buSzPts val="3000"/>
              <a:buAutoNum type="arabicPeriod"/>
            </a:pPr>
            <a:r>
              <a:t/>
            </a:r>
            <a:endParaRPr b="1" sz="3000"/>
          </a:p>
        </p:txBody>
      </p:sp>
      <p:sp>
        <p:nvSpPr>
          <p:cNvPr id="125" name="Google Shape;125;gcc7bb104da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e5ee823547_0_8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419100" lvl="0" marL="457200" rtl="0" algn="l">
              <a:lnSpc>
                <a:spcPct val="100000"/>
              </a:lnSpc>
              <a:spcBef>
                <a:spcPts val="0"/>
              </a:spcBef>
              <a:spcAft>
                <a:spcPts val="0"/>
              </a:spcAft>
              <a:buSzPts val="3000"/>
              <a:buAutoNum type="arabicPeriod"/>
            </a:pPr>
            <a:r>
              <a:t/>
            </a:r>
            <a:endParaRPr b="1" sz="3000"/>
          </a:p>
        </p:txBody>
      </p:sp>
      <p:sp>
        <p:nvSpPr>
          <p:cNvPr id="133" name="Google Shape;133;ge5ee823547_0_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eac7d74fa5_0_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419100" lvl="0" marL="457200" rtl="0" algn="l">
              <a:lnSpc>
                <a:spcPct val="100000"/>
              </a:lnSpc>
              <a:spcBef>
                <a:spcPts val="0"/>
              </a:spcBef>
              <a:spcAft>
                <a:spcPts val="0"/>
              </a:spcAft>
              <a:buSzPts val="3000"/>
              <a:buAutoNum type="arabicPeriod"/>
            </a:pPr>
            <a:r>
              <a:t/>
            </a:r>
            <a:endParaRPr b="1" sz="3000"/>
          </a:p>
        </p:txBody>
      </p:sp>
      <p:sp>
        <p:nvSpPr>
          <p:cNvPr id="141" name="Google Shape;141;geac7d74fa5_0_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e9824c5e45_0_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9" name="Google Shape;149;ge9824c5e45_0_6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0" name="Google Shape;150;ge9824c5e45_0_6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e74f110d0f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7" name="Google Shape;157;ge74f110d0f_0_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8" name="Google Shape;158;ge74f110d0f_0_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5" name="Shape 15"/>
        <p:cNvGrpSpPr/>
        <p:nvPr/>
      </p:nvGrpSpPr>
      <p:grpSpPr>
        <a:xfrm>
          <a:off x="0" y="0"/>
          <a:ext cx="0" cy="0"/>
          <a:chOff x="0" y="0"/>
          <a:chExt cx="0" cy="0"/>
        </a:xfrm>
      </p:grpSpPr>
      <p:sp>
        <p:nvSpPr>
          <p:cNvPr id="16" name="Google Shape;16;p12"/>
          <p:cNvSpPr txBox="1"/>
          <p:nvPr>
            <p:ph type="title"/>
          </p:nvPr>
        </p:nvSpPr>
        <p:spPr>
          <a:xfrm>
            <a:off x="415600" y="593367"/>
            <a:ext cx="11360700" cy="763500"/>
          </a:xfrm>
          <a:prstGeom prst="rect">
            <a:avLst/>
          </a:prstGeom>
          <a:noFill/>
          <a:ln>
            <a:noFill/>
          </a:ln>
        </p:spPr>
        <p:txBody>
          <a:bodyPr anchorCtr="0" anchor="t" bIns="91425" lIns="91425" spcFirstLastPara="1" rIns="91425" wrap="square" tIns="91425">
            <a:noAutofit/>
          </a:bodyPr>
          <a:lstStyle>
            <a:lvl1pPr lvl="0" algn="l">
              <a:lnSpc>
                <a:spcPct val="90000"/>
              </a:lnSpc>
              <a:spcBef>
                <a:spcPts val="0"/>
              </a:spcBef>
              <a:spcAft>
                <a:spcPts val="0"/>
              </a:spcAft>
              <a:buClr>
                <a:schemeClr val="dk1"/>
              </a:buClr>
              <a:buSzPts val="2800"/>
              <a:buFont typeface="Arial"/>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7" name="Google Shape;17;p12"/>
          <p:cNvSpPr txBox="1"/>
          <p:nvPr>
            <p:ph idx="1" type="body"/>
          </p:nvPr>
        </p:nvSpPr>
        <p:spPr>
          <a:xfrm>
            <a:off x="415600" y="1536633"/>
            <a:ext cx="11360700" cy="4555200"/>
          </a:xfrm>
          <a:prstGeom prst="rect">
            <a:avLst/>
          </a:prstGeom>
          <a:noFill/>
          <a:ln>
            <a:noFill/>
          </a:ln>
        </p:spPr>
        <p:txBody>
          <a:bodyPr anchorCtr="0" anchor="t" bIns="91425" lIns="91425" spcFirstLastPara="1" rIns="91425" wrap="square" tIns="91425">
            <a:noAutofit/>
          </a:bodyPr>
          <a:lstStyle>
            <a:lvl1pPr indent="-342900" lvl="0" marL="457200" algn="l">
              <a:lnSpc>
                <a:spcPct val="90000"/>
              </a:lnSpc>
              <a:spcBef>
                <a:spcPts val="0"/>
              </a:spcBef>
              <a:spcAft>
                <a:spcPts val="0"/>
              </a:spcAft>
              <a:buClr>
                <a:schemeClr val="dk1"/>
              </a:buClr>
              <a:buSzPts val="1800"/>
              <a:buChar char="●"/>
              <a:defRPr/>
            </a:lvl1pPr>
            <a:lvl2pPr indent="-317500" lvl="1" marL="914400" algn="l">
              <a:lnSpc>
                <a:spcPct val="90000"/>
              </a:lnSpc>
              <a:spcBef>
                <a:spcPts val="2133"/>
              </a:spcBef>
              <a:spcAft>
                <a:spcPts val="0"/>
              </a:spcAft>
              <a:buClr>
                <a:schemeClr val="dk1"/>
              </a:buClr>
              <a:buSzPts val="1400"/>
              <a:buChar char="○"/>
              <a:defRPr/>
            </a:lvl2pPr>
            <a:lvl3pPr indent="-317500" lvl="2" marL="1371600" algn="l">
              <a:lnSpc>
                <a:spcPct val="90000"/>
              </a:lnSpc>
              <a:spcBef>
                <a:spcPts val="2133"/>
              </a:spcBef>
              <a:spcAft>
                <a:spcPts val="0"/>
              </a:spcAft>
              <a:buClr>
                <a:schemeClr val="dk1"/>
              </a:buClr>
              <a:buSzPts val="1400"/>
              <a:buChar char="■"/>
              <a:defRPr/>
            </a:lvl3pPr>
            <a:lvl4pPr indent="-317500" lvl="3" marL="1828800" algn="l">
              <a:lnSpc>
                <a:spcPct val="90000"/>
              </a:lnSpc>
              <a:spcBef>
                <a:spcPts val="2133"/>
              </a:spcBef>
              <a:spcAft>
                <a:spcPts val="0"/>
              </a:spcAft>
              <a:buClr>
                <a:schemeClr val="dk1"/>
              </a:buClr>
              <a:buSzPts val="1400"/>
              <a:buChar char="●"/>
              <a:defRPr/>
            </a:lvl4pPr>
            <a:lvl5pPr indent="-317500" lvl="4" marL="2286000" algn="l">
              <a:lnSpc>
                <a:spcPct val="90000"/>
              </a:lnSpc>
              <a:spcBef>
                <a:spcPts val="2133"/>
              </a:spcBef>
              <a:spcAft>
                <a:spcPts val="0"/>
              </a:spcAft>
              <a:buClr>
                <a:schemeClr val="dk1"/>
              </a:buClr>
              <a:buSzPts val="1400"/>
              <a:buChar char="○"/>
              <a:defRPr/>
            </a:lvl5pPr>
            <a:lvl6pPr indent="-317500" lvl="5" marL="2743200" algn="l">
              <a:lnSpc>
                <a:spcPct val="90000"/>
              </a:lnSpc>
              <a:spcBef>
                <a:spcPts val="2133"/>
              </a:spcBef>
              <a:spcAft>
                <a:spcPts val="0"/>
              </a:spcAft>
              <a:buClr>
                <a:schemeClr val="dk1"/>
              </a:buClr>
              <a:buSzPts val="1400"/>
              <a:buChar char="■"/>
              <a:defRPr/>
            </a:lvl6pPr>
            <a:lvl7pPr indent="-317500" lvl="6" marL="3200400" algn="l">
              <a:lnSpc>
                <a:spcPct val="90000"/>
              </a:lnSpc>
              <a:spcBef>
                <a:spcPts val="2133"/>
              </a:spcBef>
              <a:spcAft>
                <a:spcPts val="0"/>
              </a:spcAft>
              <a:buClr>
                <a:schemeClr val="dk1"/>
              </a:buClr>
              <a:buSzPts val="1400"/>
              <a:buChar char="●"/>
              <a:defRPr/>
            </a:lvl7pPr>
            <a:lvl8pPr indent="-317500" lvl="7" marL="3657600" algn="l">
              <a:lnSpc>
                <a:spcPct val="90000"/>
              </a:lnSpc>
              <a:spcBef>
                <a:spcPts val="2133"/>
              </a:spcBef>
              <a:spcAft>
                <a:spcPts val="0"/>
              </a:spcAft>
              <a:buClr>
                <a:schemeClr val="dk1"/>
              </a:buClr>
              <a:buSzPts val="1400"/>
              <a:buChar char="○"/>
              <a:defRPr/>
            </a:lvl8pPr>
            <a:lvl9pPr indent="-317500" lvl="8" marL="4114800" algn="l">
              <a:lnSpc>
                <a:spcPct val="90000"/>
              </a:lnSpc>
              <a:spcBef>
                <a:spcPts val="2133"/>
              </a:spcBef>
              <a:spcAft>
                <a:spcPts val="2133"/>
              </a:spcAft>
              <a:buClr>
                <a:schemeClr val="dk1"/>
              </a:buClr>
              <a:buSzPts val="1400"/>
              <a:buChar char="■"/>
              <a:defRPr/>
            </a:lvl9pPr>
          </a:lstStyle>
          <a:p/>
        </p:txBody>
      </p:sp>
      <p:sp>
        <p:nvSpPr>
          <p:cNvPr id="18" name="Google Shape;18;p12"/>
          <p:cNvSpPr txBox="1"/>
          <p:nvPr>
            <p:ph idx="12" type="sldNum"/>
          </p:nvPr>
        </p:nvSpPr>
        <p:spPr>
          <a:xfrm>
            <a:off x="11296611" y="6217623"/>
            <a:ext cx="7317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9" name="Shape 69"/>
        <p:cNvGrpSpPr/>
        <p:nvPr/>
      </p:nvGrpSpPr>
      <p:grpSpPr>
        <a:xfrm>
          <a:off x="0" y="0"/>
          <a:ext cx="0" cy="0"/>
          <a:chOff x="0" y="0"/>
          <a:chExt cx="0" cy="0"/>
        </a:xfrm>
      </p:grpSpPr>
      <p:sp>
        <p:nvSpPr>
          <p:cNvPr id="70" name="Google Shape;70;p21"/>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21"/>
          <p:cNvSpPr/>
          <p:nvPr>
            <p:ph idx="2" type="pic"/>
          </p:nvPr>
        </p:nvSpPr>
        <p:spPr>
          <a:xfrm>
            <a:off x="5183188" y="987425"/>
            <a:ext cx="6172200" cy="48735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72" name="Google Shape;72;p21"/>
          <p:cNvSpPr txBox="1"/>
          <p:nvPr>
            <p:ph idx="1" type="body"/>
          </p:nvPr>
        </p:nvSpPr>
        <p:spPr>
          <a:xfrm>
            <a:off x="839788" y="2057400"/>
            <a:ext cx="3932100" cy="38115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3" name="Google Shape;73;p21"/>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21"/>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2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6" name="Shape 76"/>
        <p:cNvGrpSpPr/>
        <p:nvPr/>
      </p:nvGrpSpPr>
      <p:grpSpPr>
        <a:xfrm>
          <a:off x="0" y="0"/>
          <a:ext cx="0" cy="0"/>
          <a:chOff x="0" y="0"/>
          <a:chExt cx="0" cy="0"/>
        </a:xfrm>
      </p:grpSpPr>
      <p:sp>
        <p:nvSpPr>
          <p:cNvPr id="77" name="Google Shape;77;p22"/>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22"/>
          <p:cNvSpPr txBox="1"/>
          <p:nvPr>
            <p:ph idx="1" type="body"/>
          </p:nvPr>
        </p:nvSpPr>
        <p:spPr>
          <a:xfrm rot="5400000">
            <a:off x="3920400" y="-1256575"/>
            <a:ext cx="4351200"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9" name="Google Shape;79;p22"/>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22"/>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2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2" name="Shape 82"/>
        <p:cNvGrpSpPr/>
        <p:nvPr/>
      </p:nvGrpSpPr>
      <p:grpSpPr>
        <a:xfrm>
          <a:off x="0" y="0"/>
          <a:ext cx="0" cy="0"/>
          <a:chOff x="0" y="0"/>
          <a:chExt cx="0" cy="0"/>
        </a:xfrm>
      </p:grpSpPr>
      <p:sp>
        <p:nvSpPr>
          <p:cNvPr id="83" name="Google Shape;83;p23"/>
          <p:cNvSpPr txBox="1"/>
          <p:nvPr>
            <p:ph type="title"/>
          </p:nvPr>
        </p:nvSpPr>
        <p:spPr>
          <a:xfrm rot="5400000">
            <a:off x="7133400" y="1956625"/>
            <a:ext cx="5811900"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23"/>
          <p:cNvSpPr txBox="1"/>
          <p:nvPr>
            <p:ph idx="1" type="body"/>
          </p:nvPr>
        </p:nvSpPr>
        <p:spPr>
          <a:xfrm rot="5400000">
            <a:off x="1799400" y="-596075"/>
            <a:ext cx="5811900"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5" name="Google Shape;85;p23"/>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2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2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 name="Shape 19"/>
        <p:cNvGrpSpPr/>
        <p:nvPr/>
      </p:nvGrpSpPr>
      <p:grpSpPr>
        <a:xfrm>
          <a:off x="0" y="0"/>
          <a:ext cx="0" cy="0"/>
          <a:chOff x="0" y="0"/>
          <a:chExt cx="0" cy="0"/>
        </a:xfrm>
      </p:grpSpPr>
      <p:sp>
        <p:nvSpPr>
          <p:cNvPr id="20" name="Google Shape;20;p1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1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 name="Google Shape;22;p13"/>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1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5" name="Shape 25"/>
        <p:cNvGrpSpPr/>
        <p:nvPr/>
      </p:nvGrpSpPr>
      <p:grpSpPr>
        <a:xfrm>
          <a:off x="0" y="0"/>
          <a:ext cx="0" cy="0"/>
          <a:chOff x="0" y="0"/>
          <a:chExt cx="0" cy="0"/>
        </a:xfrm>
      </p:grpSpPr>
      <p:sp>
        <p:nvSpPr>
          <p:cNvPr id="26" name="Google Shape;26;p19"/>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19"/>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19"/>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9" name="Shape 29"/>
        <p:cNvGrpSpPr/>
        <p:nvPr/>
      </p:nvGrpSpPr>
      <p:grpSpPr>
        <a:xfrm>
          <a:off x="0" y="0"/>
          <a:ext cx="0" cy="0"/>
          <a:chOff x="0" y="0"/>
          <a:chExt cx="0" cy="0"/>
        </a:xfrm>
      </p:grpSpPr>
      <p:sp>
        <p:nvSpPr>
          <p:cNvPr id="30" name="Google Shape;30;p15"/>
          <p:cNvSpPr txBox="1"/>
          <p:nvPr>
            <p:ph type="title"/>
          </p:nvPr>
        </p:nvSpPr>
        <p:spPr>
          <a:xfrm>
            <a:off x="831850" y="1709738"/>
            <a:ext cx="10515600" cy="28527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5"/>
          <p:cNvSpPr txBox="1"/>
          <p:nvPr>
            <p:ph idx="1" type="body"/>
          </p:nvPr>
        </p:nvSpPr>
        <p:spPr>
          <a:xfrm>
            <a:off x="831850" y="4589463"/>
            <a:ext cx="10515600" cy="15003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2" name="Google Shape;32;p15"/>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15"/>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1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5" name="Shape 35"/>
        <p:cNvGrpSpPr/>
        <p:nvPr/>
      </p:nvGrpSpPr>
      <p:grpSpPr>
        <a:xfrm>
          <a:off x="0" y="0"/>
          <a:ext cx="0" cy="0"/>
          <a:chOff x="0" y="0"/>
          <a:chExt cx="0" cy="0"/>
        </a:xfrm>
      </p:grpSpPr>
      <p:sp>
        <p:nvSpPr>
          <p:cNvPr id="36" name="Google Shape;36;p14"/>
          <p:cNvSpPr txBox="1"/>
          <p:nvPr>
            <p:ph type="ctrTitle"/>
          </p:nvPr>
        </p:nvSpPr>
        <p:spPr>
          <a:xfrm>
            <a:off x="1524000" y="1122363"/>
            <a:ext cx="9144000" cy="23877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14"/>
          <p:cNvSpPr txBox="1"/>
          <p:nvPr>
            <p:ph idx="1" type="subTitle"/>
          </p:nvPr>
        </p:nvSpPr>
        <p:spPr>
          <a:xfrm>
            <a:off x="1524000" y="3602038"/>
            <a:ext cx="9144000" cy="165570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8" name="Google Shape;38;p14"/>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14"/>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1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1" name="Shape 41"/>
        <p:cNvGrpSpPr/>
        <p:nvPr/>
      </p:nvGrpSpPr>
      <p:grpSpPr>
        <a:xfrm>
          <a:off x="0" y="0"/>
          <a:ext cx="0" cy="0"/>
          <a:chOff x="0" y="0"/>
          <a:chExt cx="0" cy="0"/>
        </a:xfrm>
      </p:grpSpPr>
      <p:sp>
        <p:nvSpPr>
          <p:cNvPr id="42" name="Google Shape;42;p16"/>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16"/>
          <p:cNvSpPr txBox="1"/>
          <p:nvPr>
            <p:ph idx="1" type="body"/>
          </p:nvPr>
        </p:nvSpPr>
        <p:spPr>
          <a:xfrm>
            <a:off x="838200" y="1825625"/>
            <a:ext cx="51816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16"/>
          <p:cNvSpPr txBox="1"/>
          <p:nvPr>
            <p:ph idx="2" type="body"/>
          </p:nvPr>
        </p:nvSpPr>
        <p:spPr>
          <a:xfrm>
            <a:off x="6172200" y="1825625"/>
            <a:ext cx="51816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16"/>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16"/>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8" name="Shape 48"/>
        <p:cNvGrpSpPr/>
        <p:nvPr/>
      </p:nvGrpSpPr>
      <p:grpSpPr>
        <a:xfrm>
          <a:off x="0" y="0"/>
          <a:ext cx="0" cy="0"/>
          <a:chOff x="0" y="0"/>
          <a:chExt cx="0" cy="0"/>
        </a:xfrm>
      </p:grpSpPr>
      <p:sp>
        <p:nvSpPr>
          <p:cNvPr id="49" name="Google Shape;49;p17"/>
          <p:cNvSpPr txBox="1"/>
          <p:nvPr>
            <p:ph type="title"/>
          </p:nvPr>
        </p:nvSpPr>
        <p:spPr>
          <a:xfrm>
            <a:off x="839788"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17"/>
          <p:cNvSpPr txBox="1"/>
          <p:nvPr>
            <p:ph idx="1" type="body"/>
          </p:nvPr>
        </p:nvSpPr>
        <p:spPr>
          <a:xfrm>
            <a:off x="839788" y="1681163"/>
            <a:ext cx="5157900" cy="8238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1" name="Google Shape;51;p17"/>
          <p:cNvSpPr txBox="1"/>
          <p:nvPr>
            <p:ph idx="2" type="body"/>
          </p:nvPr>
        </p:nvSpPr>
        <p:spPr>
          <a:xfrm>
            <a:off x="839788" y="2505075"/>
            <a:ext cx="5157900" cy="3684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 name="Google Shape;52;p17"/>
          <p:cNvSpPr txBox="1"/>
          <p:nvPr>
            <p:ph idx="3" type="body"/>
          </p:nvPr>
        </p:nvSpPr>
        <p:spPr>
          <a:xfrm>
            <a:off x="6172200" y="1681163"/>
            <a:ext cx="5183100" cy="8238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3" name="Google Shape;53;p17"/>
          <p:cNvSpPr txBox="1"/>
          <p:nvPr>
            <p:ph idx="4" type="body"/>
          </p:nvPr>
        </p:nvSpPr>
        <p:spPr>
          <a:xfrm>
            <a:off x="6172200" y="2505075"/>
            <a:ext cx="5183100" cy="3684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4" name="Google Shape;54;p17"/>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17"/>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7" name="Shape 57"/>
        <p:cNvGrpSpPr/>
        <p:nvPr/>
      </p:nvGrpSpPr>
      <p:grpSpPr>
        <a:xfrm>
          <a:off x="0" y="0"/>
          <a:ext cx="0" cy="0"/>
          <a:chOff x="0" y="0"/>
          <a:chExt cx="0" cy="0"/>
        </a:xfrm>
      </p:grpSpPr>
      <p:sp>
        <p:nvSpPr>
          <p:cNvPr id="58" name="Google Shape;58;p18"/>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18"/>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8"/>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18"/>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2" name="Shape 62"/>
        <p:cNvGrpSpPr/>
        <p:nvPr/>
      </p:nvGrpSpPr>
      <p:grpSpPr>
        <a:xfrm>
          <a:off x="0" y="0"/>
          <a:ext cx="0" cy="0"/>
          <a:chOff x="0" y="0"/>
          <a:chExt cx="0" cy="0"/>
        </a:xfrm>
      </p:grpSpPr>
      <p:sp>
        <p:nvSpPr>
          <p:cNvPr id="63" name="Google Shape;63;p20"/>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20"/>
          <p:cNvSpPr txBox="1"/>
          <p:nvPr>
            <p:ph idx="1" type="body"/>
          </p:nvPr>
        </p:nvSpPr>
        <p:spPr>
          <a:xfrm>
            <a:off x="5183188" y="987425"/>
            <a:ext cx="6172200" cy="4873500"/>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5" name="Google Shape;65;p20"/>
          <p:cNvSpPr txBox="1"/>
          <p:nvPr>
            <p:ph idx="2" type="body"/>
          </p:nvPr>
        </p:nvSpPr>
        <p:spPr>
          <a:xfrm>
            <a:off x="839788" y="2057400"/>
            <a:ext cx="3932100" cy="38115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6" name="Google Shape;66;p20"/>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0"/>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2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9" name="Shape 9"/>
        <p:cNvGrpSpPr/>
        <p:nvPr/>
      </p:nvGrpSpPr>
      <p:grpSpPr>
        <a:xfrm>
          <a:off x="0" y="0"/>
          <a:ext cx="0" cy="0"/>
          <a:chOff x="0" y="0"/>
          <a:chExt cx="0" cy="0"/>
        </a:xfrm>
      </p:grpSpPr>
      <p:sp>
        <p:nvSpPr>
          <p:cNvPr id="10" name="Google Shape;10;p1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1"/>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11"/>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3" name="Google Shape;13;p11"/>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4" name="Google Shape;14;p1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mc:Choice Requires="p14">
      <p:transition spd="slow" p14:dur="1000">
        <p:fade thruBlk="1"/>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8.png"/><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jpg"/><Relationship Id="rId4" Type="http://schemas.openxmlformats.org/officeDocument/2006/relationships/image" Target="../media/image10.png"/><Relationship Id="rId5" Type="http://schemas.openxmlformats.org/officeDocument/2006/relationships/image" Target="../media/image7.png"/><Relationship Id="rId6" Type="http://schemas.openxmlformats.org/officeDocument/2006/relationships/image" Target="../media/image5.png"/><Relationship Id="rId7"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jp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www.youtube.com/watch?v=AvxMnJVCfvo" TargetMode="External"/><Relationship Id="rId4" Type="http://schemas.openxmlformats.org/officeDocument/2006/relationships/image" Target="../media/image9.jpg"/><Relationship Id="rId5"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4.jp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www.youtube.com/watch?v=H8XUo5K4hw8" TargetMode="External"/><Relationship Id="rId4" Type="http://schemas.openxmlformats.org/officeDocument/2006/relationships/image" Target="../media/image4.jpg"/><Relationship Id="rId5"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pic>
        <p:nvPicPr>
          <p:cNvPr id="92" name="Google Shape;92;ge9824c5e45_0_70"/>
          <p:cNvPicPr preferRelativeResize="0"/>
          <p:nvPr/>
        </p:nvPicPr>
        <p:blipFill rotWithShape="1">
          <a:blip r:embed="rId3">
            <a:alphaModFix/>
          </a:blip>
          <a:srcRect b="0" l="0" r="0" t="0"/>
          <a:stretch/>
        </p:blipFill>
        <p:spPr>
          <a:xfrm>
            <a:off x="10769600" y="4100"/>
            <a:ext cx="1369520" cy="1170475"/>
          </a:xfrm>
          <a:prstGeom prst="rect">
            <a:avLst/>
          </a:prstGeom>
          <a:noFill/>
          <a:ln>
            <a:noFill/>
          </a:ln>
        </p:spPr>
      </p:pic>
      <p:sp>
        <p:nvSpPr>
          <p:cNvPr id="93" name="Google Shape;93;ge9824c5e45_0_70"/>
          <p:cNvSpPr txBox="1"/>
          <p:nvPr/>
        </p:nvSpPr>
        <p:spPr>
          <a:xfrm>
            <a:off x="1714600" y="506174"/>
            <a:ext cx="8762700" cy="1365900"/>
          </a:xfrm>
          <a:prstGeom prst="rect">
            <a:avLst/>
          </a:prstGeom>
          <a:noFill/>
          <a:ln>
            <a:noFill/>
          </a:ln>
        </p:spPr>
        <p:txBody>
          <a:bodyPr anchorCtr="0" anchor="ctr" bIns="91400" lIns="91400" spcFirstLastPara="1" rIns="91400" wrap="square" tIns="91400">
            <a:noAutofit/>
          </a:bodyPr>
          <a:lstStyle/>
          <a:p>
            <a:pPr indent="0" lvl="0" marL="0" marR="0" rtl="0" algn="ctr">
              <a:lnSpc>
                <a:spcPct val="100000"/>
              </a:lnSpc>
              <a:spcBef>
                <a:spcPts val="0"/>
              </a:spcBef>
              <a:spcAft>
                <a:spcPts val="0"/>
              </a:spcAft>
              <a:buClr>
                <a:srgbClr val="000000"/>
              </a:buClr>
              <a:buSzPts val="3100"/>
              <a:buFont typeface="Arial"/>
              <a:buNone/>
            </a:pPr>
            <a:r>
              <a:rPr b="1" i="0" lang="en-US" sz="4000" u="none" cap="none" strike="noStrike">
                <a:solidFill>
                  <a:srgbClr val="FF0000"/>
                </a:solidFill>
                <a:latin typeface="Arial"/>
                <a:ea typeface="Arial"/>
                <a:cs typeface="Arial"/>
                <a:sym typeface="Arial"/>
              </a:rPr>
              <a:t>WELCOME TO THE ONLINE CLASS </a:t>
            </a:r>
            <a:endParaRPr b="0" i="0" sz="4000" u="none" cap="none" strike="noStrike">
              <a:solidFill>
                <a:srgbClr val="000000"/>
              </a:solidFill>
              <a:latin typeface="Arial"/>
              <a:ea typeface="Arial"/>
              <a:cs typeface="Arial"/>
              <a:sym typeface="Arial"/>
            </a:endParaRPr>
          </a:p>
        </p:txBody>
      </p:sp>
      <p:pic>
        <p:nvPicPr>
          <p:cNvPr id="94" name="Google Shape;94;ge9824c5e45_0_70"/>
          <p:cNvPicPr preferRelativeResize="0"/>
          <p:nvPr/>
        </p:nvPicPr>
        <p:blipFill rotWithShape="1">
          <a:blip r:embed="rId4">
            <a:alphaModFix/>
          </a:blip>
          <a:srcRect b="0" l="0" r="0" t="0"/>
          <a:stretch/>
        </p:blipFill>
        <p:spPr>
          <a:xfrm>
            <a:off x="1" y="5492101"/>
            <a:ext cx="12192000" cy="1365900"/>
          </a:xfrm>
          <a:prstGeom prst="rect">
            <a:avLst/>
          </a:prstGeom>
          <a:noFill/>
          <a:ln>
            <a:noFill/>
          </a:ln>
        </p:spPr>
      </p:pic>
      <p:sp>
        <p:nvSpPr>
          <p:cNvPr id="95" name="Google Shape;95;ge9824c5e45_0_70"/>
          <p:cNvSpPr txBox="1"/>
          <p:nvPr/>
        </p:nvSpPr>
        <p:spPr>
          <a:xfrm>
            <a:off x="1347825" y="1685575"/>
            <a:ext cx="9701100" cy="3829500"/>
          </a:xfrm>
          <a:prstGeom prst="rect">
            <a:avLst/>
          </a:prstGeom>
          <a:noFill/>
          <a:ln>
            <a:noFill/>
          </a:ln>
        </p:spPr>
        <p:txBody>
          <a:bodyPr anchorCtr="0" anchor="t" bIns="91400" lIns="91400" spcFirstLastPara="1" rIns="91400" wrap="square" tIns="91400">
            <a:noAutofit/>
          </a:bodyPr>
          <a:lstStyle/>
          <a:p>
            <a:pPr indent="0" lvl="0" marL="0" marR="0" rtl="0" algn="l">
              <a:lnSpc>
                <a:spcPct val="100000"/>
              </a:lnSpc>
              <a:spcBef>
                <a:spcPts val="0"/>
              </a:spcBef>
              <a:spcAft>
                <a:spcPts val="0"/>
              </a:spcAft>
              <a:buClr>
                <a:srgbClr val="000000"/>
              </a:buClr>
              <a:buSzPts val="1400"/>
              <a:buFont typeface="Arial"/>
              <a:buNone/>
            </a:pPr>
            <a:r>
              <a:rPr b="1" i="0" lang="en-US" sz="3000" u="none" cap="none" strike="noStrike">
                <a:solidFill>
                  <a:srgbClr val="000000"/>
                </a:solidFill>
                <a:latin typeface="Arial"/>
                <a:ea typeface="Arial"/>
                <a:cs typeface="Arial"/>
                <a:sym typeface="Arial"/>
              </a:rPr>
              <a:t>SESSION NO.: </a:t>
            </a:r>
            <a:r>
              <a:rPr b="1" lang="en-US" sz="3000"/>
              <a:t>4</a:t>
            </a:r>
            <a:endParaRPr b="1" i="0" sz="3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US" sz="3000" u="none" cap="none" strike="noStrike">
                <a:solidFill>
                  <a:srgbClr val="000000"/>
                </a:solidFill>
                <a:latin typeface="Arial"/>
                <a:ea typeface="Arial"/>
                <a:cs typeface="Arial"/>
                <a:sym typeface="Arial"/>
              </a:rPr>
              <a:t>CLASS: 4</a:t>
            </a:r>
            <a:endParaRPr b="1" i="0" sz="3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US" sz="3000" u="none" cap="none" strike="noStrike">
                <a:solidFill>
                  <a:srgbClr val="000000"/>
                </a:solidFill>
                <a:latin typeface="Arial"/>
                <a:ea typeface="Arial"/>
                <a:cs typeface="Arial"/>
                <a:sym typeface="Arial"/>
              </a:rPr>
              <a:t>SUBJECT: SCIENCE</a:t>
            </a:r>
            <a:endParaRPr b="1" i="0" sz="3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US" sz="3000" u="none" cap="none" strike="noStrike">
                <a:solidFill>
                  <a:srgbClr val="000000"/>
                </a:solidFill>
                <a:latin typeface="Arial"/>
                <a:ea typeface="Arial"/>
                <a:cs typeface="Arial"/>
                <a:sym typeface="Arial"/>
              </a:rPr>
              <a:t>CHAPTER NUMBER: 8</a:t>
            </a:r>
            <a:endParaRPr b="1" i="0" sz="3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US" sz="3000" u="none" cap="none" strike="noStrike">
                <a:solidFill>
                  <a:srgbClr val="000000"/>
                </a:solidFill>
                <a:latin typeface="Arial"/>
                <a:ea typeface="Arial"/>
                <a:cs typeface="Arial"/>
                <a:sym typeface="Arial"/>
              </a:rPr>
              <a:t>CHAPTER NAME: </a:t>
            </a:r>
            <a:r>
              <a:rPr b="1" i="0" lang="en-US" sz="3000" u="none" cap="none" strike="noStrike">
                <a:solidFill>
                  <a:schemeClr val="dk1"/>
                </a:solidFill>
                <a:highlight>
                  <a:schemeClr val="lt1"/>
                </a:highlight>
                <a:latin typeface="Arial"/>
                <a:ea typeface="Arial"/>
                <a:cs typeface="Arial"/>
                <a:sym typeface="Arial"/>
              </a:rPr>
              <a:t>ANIMALS: HOW LIFE GOES ON</a:t>
            </a:r>
            <a:endParaRPr b="1" i="0" sz="3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US" sz="3000" u="none" cap="none" strike="noStrike">
                <a:solidFill>
                  <a:srgbClr val="000000"/>
                </a:solidFill>
                <a:latin typeface="Arial"/>
                <a:ea typeface="Arial"/>
                <a:cs typeface="Arial"/>
                <a:sym typeface="Arial"/>
              </a:rPr>
              <a:t>SUB TOPIC:</a:t>
            </a:r>
            <a:r>
              <a:rPr b="1" lang="en-US" sz="3000"/>
              <a:t> LIFE CYCLE OF A COCKROACH AND A BUTTERFLY</a:t>
            </a:r>
            <a:endParaRPr b="1" i="0" sz="30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pic>
        <p:nvPicPr>
          <p:cNvPr id="170" name="Google Shape;170;ge62f18f305_0_6"/>
          <p:cNvPicPr preferRelativeResize="0"/>
          <p:nvPr/>
        </p:nvPicPr>
        <p:blipFill rotWithShape="1">
          <a:blip r:embed="rId3">
            <a:alphaModFix/>
          </a:blip>
          <a:srcRect b="0" l="0" r="0" t="0"/>
          <a:stretch/>
        </p:blipFill>
        <p:spPr>
          <a:xfrm>
            <a:off x="0" y="0"/>
            <a:ext cx="12344400" cy="6858000"/>
          </a:xfrm>
          <a:prstGeom prst="rect">
            <a:avLst/>
          </a:prstGeom>
          <a:noFill/>
          <a:ln>
            <a:noFill/>
          </a:ln>
        </p:spPr>
      </p:pic>
      <p:pic>
        <p:nvPicPr>
          <p:cNvPr id="171" name="Google Shape;171;ge62f18f305_0_6"/>
          <p:cNvPicPr preferRelativeResize="0"/>
          <p:nvPr/>
        </p:nvPicPr>
        <p:blipFill rotWithShape="1">
          <a:blip r:embed="rId4">
            <a:alphaModFix/>
          </a:blip>
          <a:srcRect b="0" l="0" r="0" t="0"/>
          <a:stretch/>
        </p:blipFill>
        <p:spPr>
          <a:xfrm>
            <a:off x="11418747" y="5932358"/>
            <a:ext cx="925651" cy="92565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ge74f110d0f_0_30"/>
          <p:cNvSpPr txBox="1"/>
          <p:nvPr>
            <p:ph idx="1" type="body"/>
          </p:nvPr>
        </p:nvSpPr>
        <p:spPr>
          <a:xfrm>
            <a:off x="597600" y="4041400"/>
            <a:ext cx="10676400" cy="1085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rPr b="1" lang="en-US" sz="3800"/>
              <a:t>Ans: three stages</a:t>
            </a:r>
            <a:endParaRPr b="1" sz="3800"/>
          </a:p>
        </p:txBody>
      </p:sp>
      <p:sp>
        <p:nvSpPr>
          <p:cNvPr id="177" name="Google Shape;177;ge74f110d0f_0_30"/>
          <p:cNvSpPr txBox="1"/>
          <p:nvPr>
            <p:ph type="title"/>
          </p:nvPr>
        </p:nvSpPr>
        <p:spPr>
          <a:xfrm>
            <a:off x="838200" y="661875"/>
            <a:ext cx="10515600" cy="9255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r>
              <a:rPr b="1" lang="en-US" sz="3700">
                <a:solidFill>
                  <a:srgbClr val="FF0000"/>
                </a:solidFill>
              </a:rPr>
              <a:t>Q1.How many stages do </a:t>
            </a:r>
            <a:r>
              <a:rPr b="1" lang="en-US" sz="3700">
                <a:solidFill>
                  <a:srgbClr val="FF0000"/>
                </a:solidFill>
              </a:rPr>
              <a:t>cockroach has in its life cycle</a:t>
            </a:r>
            <a:r>
              <a:rPr b="1" lang="en-US" sz="3700">
                <a:solidFill>
                  <a:srgbClr val="FF0000"/>
                </a:solidFill>
              </a:rPr>
              <a:t>?</a:t>
            </a:r>
            <a:endParaRPr b="1" sz="3700">
              <a:solidFill>
                <a:srgbClr val="FF0000"/>
              </a:solidFill>
            </a:endParaRPr>
          </a:p>
        </p:txBody>
      </p:sp>
      <p:pic>
        <p:nvPicPr>
          <p:cNvPr id="178" name="Google Shape;178;ge74f110d0f_0_30"/>
          <p:cNvPicPr preferRelativeResize="0"/>
          <p:nvPr/>
        </p:nvPicPr>
        <p:blipFill rotWithShape="1">
          <a:blip r:embed="rId3">
            <a:alphaModFix/>
          </a:blip>
          <a:srcRect b="0" l="0" r="0" t="0"/>
          <a:stretch/>
        </p:blipFill>
        <p:spPr>
          <a:xfrm>
            <a:off x="11273997" y="5944133"/>
            <a:ext cx="925651" cy="92565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gtEl>
                                        <p:attrNameLst>
                                          <p:attrName>style.visibility</p:attrName>
                                        </p:attrNameLst>
                                      </p:cBhvr>
                                      <p:to>
                                        <p:strVal val="visible"/>
                                      </p:to>
                                    </p:set>
                                    <p:animEffect filter="fade" transition="in">
                                      <p:cBhvr>
                                        <p:cTn dur="1000"/>
                                        <p:tgtEl>
                                          <p:spTgt spid="1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gtEl>
                                        <p:attrNameLst>
                                          <p:attrName>style.visibility</p:attrName>
                                        </p:attrNameLst>
                                      </p:cBhvr>
                                      <p:to>
                                        <p:strVal val="visible"/>
                                      </p:to>
                                    </p:set>
                                    <p:animEffect filter="fade" transition="in">
                                      <p:cBhvr>
                                        <p:cTn dur="1000"/>
                                        <p:tgtEl>
                                          <p:spTgt spid="1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ge62f18f305_0_177"/>
          <p:cNvSpPr txBox="1"/>
          <p:nvPr>
            <p:ph idx="1" type="body"/>
          </p:nvPr>
        </p:nvSpPr>
        <p:spPr>
          <a:xfrm>
            <a:off x="838200" y="4185400"/>
            <a:ext cx="10676400" cy="1085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rPr b="1" lang="en-US" sz="3800"/>
              <a:t>Ans: nymph</a:t>
            </a:r>
            <a:endParaRPr b="1" sz="3800"/>
          </a:p>
        </p:txBody>
      </p:sp>
      <p:sp>
        <p:nvSpPr>
          <p:cNvPr id="184" name="Google Shape;184;ge62f18f305_0_177"/>
          <p:cNvSpPr txBox="1"/>
          <p:nvPr>
            <p:ph type="title"/>
          </p:nvPr>
        </p:nvSpPr>
        <p:spPr>
          <a:xfrm>
            <a:off x="838200" y="1121000"/>
            <a:ext cx="10515600" cy="1085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r>
              <a:rPr b="1" lang="en-US" sz="3800">
                <a:solidFill>
                  <a:srgbClr val="FF0000"/>
                </a:solidFill>
              </a:rPr>
              <a:t>Q2.</a:t>
            </a:r>
            <a:r>
              <a:rPr b="1" lang="en-US" sz="3500">
                <a:solidFill>
                  <a:srgbClr val="FF0000"/>
                </a:solidFill>
                <a:highlight>
                  <a:schemeClr val="lt1"/>
                </a:highlight>
              </a:rPr>
              <a:t>The baby insect which comes out of an egg is called as </a:t>
            </a:r>
            <a:r>
              <a:rPr b="1" lang="en-US" sz="3500">
                <a:solidFill>
                  <a:srgbClr val="FF0000"/>
                </a:solidFill>
              </a:rPr>
              <a:t> </a:t>
            </a:r>
            <a:r>
              <a:rPr b="1" lang="en-US" sz="3500">
                <a:solidFill>
                  <a:srgbClr val="FF0000"/>
                </a:solidFill>
                <a:latin typeface="Calibri"/>
                <a:ea typeface="Calibri"/>
                <a:cs typeface="Calibri"/>
                <a:sym typeface="Calibri"/>
              </a:rPr>
              <a:t>__________. </a:t>
            </a:r>
            <a:endParaRPr b="1" sz="3500">
              <a:solidFill>
                <a:srgbClr val="FF0000"/>
              </a:solidFill>
              <a:latin typeface="Calibri"/>
              <a:ea typeface="Calibri"/>
              <a:cs typeface="Calibri"/>
              <a:sym typeface="Calibri"/>
            </a:endParaRPr>
          </a:p>
          <a:p>
            <a:pPr indent="0" lvl="0" marL="0" rtl="0" algn="l">
              <a:lnSpc>
                <a:spcPct val="90000"/>
              </a:lnSpc>
              <a:spcBef>
                <a:spcPts val="0"/>
              </a:spcBef>
              <a:spcAft>
                <a:spcPts val="0"/>
              </a:spcAft>
              <a:buSzPts val="1800"/>
              <a:buNone/>
            </a:pPr>
            <a:r>
              <a:t/>
            </a:r>
            <a:endParaRPr b="1" sz="3800">
              <a:solidFill>
                <a:srgbClr val="FF0000"/>
              </a:solidFill>
            </a:endParaRPr>
          </a:p>
          <a:p>
            <a:pPr indent="0" lvl="0" marL="0" rtl="0" algn="l">
              <a:lnSpc>
                <a:spcPct val="90000"/>
              </a:lnSpc>
              <a:spcBef>
                <a:spcPts val="0"/>
              </a:spcBef>
              <a:spcAft>
                <a:spcPts val="0"/>
              </a:spcAft>
              <a:buSzPts val="1800"/>
              <a:buNone/>
            </a:pPr>
            <a:r>
              <a:t/>
            </a:r>
            <a:endParaRPr b="1" sz="3800">
              <a:solidFill>
                <a:srgbClr val="FF0000"/>
              </a:solidFill>
            </a:endParaRPr>
          </a:p>
        </p:txBody>
      </p:sp>
      <p:pic>
        <p:nvPicPr>
          <p:cNvPr id="185" name="Google Shape;185;ge62f18f305_0_177"/>
          <p:cNvPicPr preferRelativeResize="0"/>
          <p:nvPr/>
        </p:nvPicPr>
        <p:blipFill rotWithShape="1">
          <a:blip r:embed="rId3">
            <a:alphaModFix/>
          </a:blip>
          <a:srcRect b="0" l="0" r="0" t="0"/>
          <a:stretch/>
        </p:blipFill>
        <p:spPr>
          <a:xfrm>
            <a:off x="11273997" y="5944133"/>
            <a:ext cx="925651" cy="92565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4"/>
                                        </p:tgtEl>
                                        <p:attrNameLst>
                                          <p:attrName>style.visibility</p:attrName>
                                        </p:attrNameLst>
                                      </p:cBhvr>
                                      <p:to>
                                        <p:strVal val="visible"/>
                                      </p:to>
                                    </p:set>
                                    <p:animEffect filter="fade" transition="in">
                                      <p:cBhvr>
                                        <p:cTn dur="1000"/>
                                        <p:tgtEl>
                                          <p:spTgt spid="1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3"/>
                                        </p:tgtEl>
                                        <p:attrNameLst>
                                          <p:attrName>style.visibility</p:attrName>
                                        </p:attrNameLst>
                                      </p:cBhvr>
                                      <p:to>
                                        <p:strVal val="visible"/>
                                      </p:to>
                                    </p:set>
                                    <p:animEffect filter="fade" transition="in">
                                      <p:cBhvr>
                                        <p:cTn dur="1000"/>
                                        <p:tgtEl>
                                          <p:spTgt spid="1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ge62f18f305_0_262"/>
          <p:cNvSpPr txBox="1"/>
          <p:nvPr>
            <p:ph idx="1" type="body"/>
          </p:nvPr>
        </p:nvSpPr>
        <p:spPr>
          <a:xfrm>
            <a:off x="489600" y="4397075"/>
            <a:ext cx="10676400" cy="1085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rPr b="1" lang="en-US" sz="3800"/>
              <a:t>Ans: </a:t>
            </a:r>
            <a:r>
              <a:rPr b="1" lang="en-US" sz="3500">
                <a:solidFill>
                  <a:srgbClr val="222222"/>
                </a:solidFill>
                <a:highlight>
                  <a:schemeClr val="lt1"/>
                </a:highlight>
              </a:rPr>
              <a:t>caterpillar</a:t>
            </a:r>
            <a:endParaRPr b="1" sz="4600"/>
          </a:p>
          <a:p>
            <a:pPr indent="0" lvl="0" marL="0" rtl="0" algn="l">
              <a:lnSpc>
                <a:spcPct val="100000"/>
              </a:lnSpc>
              <a:spcBef>
                <a:spcPts val="0"/>
              </a:spcBef>
              <a:spcAft>
                <a:spcPts val="0"/>
              </a:spcAft>
              <a:buSzPts val="1800"/>
              <a:buNone/>
            </a:pPr>
            <a:r>
              <a:t/>
            </a:r>
            <a:endParaRPr b="1" sz="3800"/>
          </a:p>
        </p:txBody>
      </p:sp>
      <p:sp>
        <p:nvSpPr>
          <p:cNvPr id="191" name="Google Shape;191;ge62f18f305_0_262"/>
          <p:cNvSpPr txBox="1"/>
          <p:nvPr>
            <p:ph type="title"/>
          </p:nvPr>
        </p:nvSpPr>
        <p:spPr>
          <a:xfrm>
            <a:off x="298200" y="697875"/>
            <a:ext cx="10515600" cy="1638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r>
              <a:rPr b="1" lang="en-US" sz="3500">
                <a:solidFill>
                  <a:srgbClr val="FF0000"/>
                </a:solidFill>
              </a:rPr>
              <a:t>Q3.</a:t>
            </a:r>
            <a:r>
              <a:rPr b="1" lang="en-US" sz="3500">
                <a:solidFill>
                  <a:srgbClr val="FF0000"/>
                </a:solidFill>
                <a:highlight>
                  <a:schemeClr val="lt1"/>
                </a:highlight>
              </a:rPr>
              <a:t>The larva of a butterfly is called as __________</a:t>
            </a:r>
            <a:r>
              <a:rPr b="1" lang="en-US" sz="3500">
                <a:solidFill>
                  <a:srgbClr val="FF0000"/>
                </a:solidFill>
              </a:rPr>
              <a:t> .</a:t>
            </a:r>
            <a:endParaRPr b="1" sz="3500">
              <a:solidFill>
                <a:srgbClr val="FF0000"/>
              </a:solidFill>
            </a:endParaRPr>
          </a:p>
        </p:txBody>
      </p:sp>
      <p:pic>
        <p:nvPicPr>
          <p:cNvPr id="192" name="Google Shape;192;ge62f18f305_0_262"/>
          <p:cNvPicPr preferRelativeResize="0"/>
          <p:nvPr/>
        </p:nvPicPr>
        <p:blipFill rotWithShape="1">
          <a:blip r:embed="rId3">
            <a:alphaModFix/>
          </a:blip>
          <a:srcRect b="0" l="0" r="0" t="0"/>
          <a:stretch/>
        </p:blipFill>
        <p:spPr>
          <a:xfrm>
            <a:off x="11273997" y="5944133"/>
            <a:ext cx="925651" cy="92565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gtEl>
                                        <p:attrNameLst>
                                          <p:attrName>style.visibility</p:attrName>
                                        </p:attrNameLst>
                                      </p:cBhvr>
                                      <p:to>
                                        <p:strVal val="visible"/>
                                      </p:to>
                                    </p:set>
                                    <p:animEffect filter="fade" transition="in">
                                      <p:cBhvr>
                                        <p:cTn dur="1000"/>
                                        <p:tgtEl>
                                          <p:spTgt spid="1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0"/>
                                        </p:tgtEl>
                                        <p:attrNameLst>
                                          <p:attrName>style.visibility</p:attrName>
                                        </p:attrNameLst>
                                      </p:cBhvr>
                                      <p:to>
                                        <p:strVal val="visible"/>
                                      </p:to>
                                    </p:set>
                                    <p:animEffect filter="fade" transition="in">
                                      <p:cBhvr>
                                        <p:cTn dur="1000"/>
                                        <p:tgtEl>
                                          <p:spTgt spid="1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ge62f18f305_0_0"/>
          <p:cNvSpPr txBox="1"/>
          <p:nvPr>
            <p:ph idx="1" type="body"/>
          </p:nvPr>
        </p:nvSpPr>
        <p:spPr>
          <a:xfrm>
            <a:off x="838200" y="1293225"/>
            <a:ext cx="10676400" cy="4914900"/>
          </a:xfrm>
          <a:prstGeom prst="rect">
            <a:avLst/>
          </a:prstGeom>
          <a:noFill/>
          <a:ln>
            <a:noFill/>
          </a:ln>
        </p:spPr>
        <p:txBody>
          <a:bodyPr anchorCtr="0" anchor="t" bIns="45700" lIns="91425" spcFirstLastPara="1" rIns="91425" wrap="square" tIns="45700">
            <a:noAutofit/>
          </a:bodyPr>
          <a:lstStyle/>
          <a:p>
            <a:pPr indent="-425450" lvl="0" marL="457200" rtl="0" algn="l">
              <a:lnSpc>
                <a:spcPct val="100000"/>
              </a:lnSpc>
              <a:spcBef>
                <a:spcPts val="0"/>
              </a:spcBef>
              <a:spcAft>
                <a:spcPts val="0"/>
              </a:spcAft>
              <a:buSzPts val="3100"/>
              <a:buFont typeface="Calibri"/>
              <a:buChar char="•"/>
            </a:pPr>
            <a:r>
              <a:rPr b="1" lang="en-US" sz="3100">
                <a:highlight>
                  <a:schemeClr val="lt1"/>
                </a:highlight>
                <a:latin typeface="Calibri"/>
                <a:ea typeface="Calibri"/>
                <a:cs typeface="Calibri"/>
                <a:sym typeface="Calibri"/>
              </a:rPr>
              <a:t>Draw the lifecycle of a cockroach and a butterfly in your project record.</a:t>
            </a:r>
            <a:endParaRPr b="1" sz="3100">
              <a:highlight>
                <a:schemeClr val="lt1"/>
              </a:highlight>
              <a:latin typeface="Calibri"/>
              <a:ea typeface="Calibri"/>
              <a:cs typeface="Calibri"/>
              <a:sym typeface="Calibri"/>
            </a:endParaRPr>
          </a:p>
        </p:txBody>
      </p:sp>
      <p:sp>
        <p:nvSpPr>
          <p:cNvPr id="198" name="Google Shape;198;ge62f18f305_0_0"/>
          <p:cNvSpPr txBox="1"/>
          <p:nvPr>
            <p:ph type="title"/>
          </p:nvPr>
        </p:nvSpPr>
        <p:spPr>
          <a:xfrm>
            <a:off x="1120350" y="221650"/>
            <a:ext cx="10515600" cy="9255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b="1" lang="en-US" sz="3500">
                <a:solidFill>
                  <a:srgbClr val="FF0000"/>
                </a:solidFill>
              </a:rPr>
              <a:t>HOMEWORK</a:t>
            </a:r>
            <a:endParaRPr b="1" sz="3500">
              <a:solidFill>
                <a:srgbClr val="FF0000"/>
              </a:solidFill>
            </a:endParaRPr>
          </a:p>
        </p:txBody>
      </p:sp>
      <p:pic>
        <p:nvPicPr>
          <p:cNvPr id="199" name="Google Shape;199;ge62f18f305_0_0"/>
          <p:cNvPicPr preferRelativeResize="0"/>
          <p:nvPr/>
        </p:nvPicPr>
        <p:blipFill rotWithShape="1">
          <a:blip r:embed="rId3">
            <a:alphaModFix/>
          </a:blip>
          <a:srcRect b="0" l="0" r="0" t="0"/>
          <a:stretch/>
        </p:blipFill>
        <p:spPr>
          <a:xfrm>
            <a:off x="11273997" y="5944133"/>
            <a:ext cx="925651" cy="92565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7">
                                            <p:txEl>
                                              <p:pRg end="0" st="0"/>
                                            </p:txEl>
                                          </p:spTgt>
                                        </p:tgtEl>
                                        <p:attrNameLst>
                                          <p:attrName>style.visibility</p:attrName>
                                        </p:attrNameLst>
                                      </p:cBhvr>
                                      <p:to>
                                        <p:strVal val="visible"/>
                                      </p:to>
                                    </p:set>
                                    <p:animEffect filter="fade" transition="in">
                                      <p:cBhvr>
                                        <p:cTn dur="1000"/>
                                        <p:tgtEl>
                                          <p:spTgt spid="197">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gcc7bb104da_0_6"/>
          <p:cNvSpPr txBox="1"/>
          <p:nvPr>
            <p:ph idx="1" type="body"/>
          </p:nvPr>
        </p:nvSpPr>
        <p:spPr>
          <a:xfrm>
            <a:off x="838200" y="1587375"/>
            <a:ext cx="10676400" cy="462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800"/>
              <a:buNone/>
            </a:pPr>
            <a:r>
              <a:rPr b="1" lang="en-US" sz="3000"/>
              <a:t>The learner will be able to:</a:t>
            </a:r>
            <a:endParaRPr b="1" sz="3000"/>
          </a:p>
          <a:p>
            <a:pPr indent="-419100" lvl="0" marL="457200" rtl="0" algn="l">
              <a:lnSpc>
                <a:spcPct val="115000"/>
              </a:lnSpc>
              <a:spcBef>
                <a:spcPts val="0"/>
              </a:spcBef>
              <a:spcAft>
                <a:spcPts val="0"/>
              </a:spcAft>
              <a:buSzPts val="3000"/>
              <a:buChar char="•"/>
            </a:pPr>
            <a:r>
              <a:rPr b="1" lang="en-US" sz="3000">
                <a:highlight>
                  <a:schemeClr val="lt1"/>
                </a:highlight>
              </a:rPr>
              <a:t>observe and understand the developmental changes in the life cycle of a cockroach and a butterfly</a:t>
            </a:r>
            <a:endParaRPr b="1" sz="3000">
              <a:highlight>
                <a:schemeClr val="lt1"/>
              </a:highlight>
            </a:endParaRPr>
          </a:p>
          <a:p>
            <a:pPr indent="0" lvl="0" marL="457200" rtl="0" algn="l">
              <a:lnSpc>
                <a:spcPct val="115000"/>
              </a:lnSpc>
              <a:spcBef>
                <a:spcPts val="0"/>
              </a:spcBef>
              <a:spcAft>
                <a:spcPts val="0"/>
              </a:spcAft>
              <a:buSzPts val="1800"/>
              <a:buNone/>
            </a:pPr>
            <a:r>
              <a:t/>
            </a:r>
            <a:endParaRPr b="1" sz="3000">
              <a:highlight>
                <a:schemeClr val="lt1"/>
              </a:highlight>
            </a:endParaRPr>
          </a:p>
          <a:p>
            <a:pPr indent="0" lvl="0" marL="457200" rtl="0" algn="l">
              <a:lnSpc>
                <a:spcPct val="115000"/>
              </a:lnSpc>
              <a:spcBef>
                <a:spcPts val="0"/>
              </a:spcBef>
              <a:spcAft>
                <a:spcPts val="0"/>
              </a:spcAft>
              <a:buSzPts val="1800"/>
              <a:buNone/>
            </a:pPr>
            <a:r>
              <a:t/>
            </a:r>
            <a:endParaRPr b="1" sz="3000">
              <a:highlight>
                <a:schemeClr val="lt1"/>
              </a:highlight>
            </a:endParaRPr>
          </a:p>
          <a:p>
            <a:pPr indent="0" lvl="0" marL="457200" rtl="0" algn="l">
              <a:lnSpc>
                <a:spcPct val="115000"/>
              </a:lnSpc>
              <a:spcBef>
                <a:spcPts val="0"/>
              </a:spcBef>
              <a:spcAft>
                <a:spcPts val="0"/>
              </a:spcAft>
              <a:buSzPts val="1800"/>
              <a:buNone/>
            </a:pPr>
            <a:r>
              <a:t/>
            </a:r>
            <a:endParaRPr b="1" sz="3000">
              <a:highlight>
                <a:schemeClr val="lt1"/>
              </a:highlight>
            </a:endParaRPr>
          </a:p>
          <a:p>
            <a:pPr indent="0" lvl="0" marL="457200" rtl="0" algn="l">
              <a:lnSpc>
                <a:spcPct val="115000"/>
              </a:lnSpc>
              <a:spcBef>
                <a:spcPts val="0"/>
              </a:spcBef>
              <a:spcAft>
                <a:spcPts val="0"/>
              </a:spcAft>
              <a:buSzPts val="1800"/>
              <a:buNone/>
            </a:pPr>
            <a:r>
              <a:t/>
            </a:r>
            <a:endParaRPr b="1" sz="3000">
              <a:highlight>
                <a:srgbClr val="FFFFFF"/>
              </a:highlight>
            </a:endParaRPr>
          </a:p>
        </p:txBody>
      </p:sp>
      <p:sp>
        <p:nvSpPr>
          <p:cNvPr id="205" name="Google Shape;205;gcc7bb104da_0_6"/>
          <p:cNvSpPr txBox="1"/>
          <p:nvPr>
            <p:ph type="title"/>
          </p:nvPr>
        </p:nvSpPr>
        <p:spPr>
          <a:xfrm>
            <a:off x="838200" y="460375"/>
            <a:ext cx="10515600" cy="9255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b="1" lang="en-US" sz="4000">
                <a:solidFill>
                  <a:srgbClr val="FF0000"/>
                </a:solidFill>
              </a:rPr>
              <a:t>LEARNING OUTCOME</a:t>
            </a:r>
            <a:endParaRPr b="1" sz="4000">
              <a:solidFill>
                <a:srgbClr val="FF0000"/>
              </a:solidFill>
            </a:endParaRPr>
          </a:p>
        </p:txBody>
      </p:sp>
      <p:pic>
        <p:nvPicPr>
          <p:cNvPr id="206" name="Google Shape;206;gcc7bb104da_0_6"/>
          <p:cNvPicPr preferRelativeResize="0"/>
          <p:nvPr/>
        </p:nvPicPr>
        <p:blipFill rotWithShape="1">
          <a:blip r:embed="rId3">
            <a:alphaModFix/>
          </a:blip>
          <a:srcRect b="0" l="0" r="0" t="0"/>
          <a:stretch/>
        </p:blipFill>
        <p:spPr>
          <a:xfrm>
            <a:off x="11273997" y="5944133"/>
            <a:ext cx="925651" cy="92565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4">
                                            <p:txEl>
                                              <p:pRg end="0" st="0"/>
                                            </p:txEl>
                                          </p:spTgt>
                                        </p:tgtEl>
                                        <p:attrNameLst>
                                          <p:attrName>style.visibility</p:attrName>
                                        </p:attrNameLst>
                                      </p:cBhvr>
                                      <p:to>
                                        <p:strVal val="visible"/>
                                      </p:to>
                                    </p:set>
                                    <p:animEffect filter="fade" transition="in">
                                      <p:cBhvr>
                                        <p:cTn dur="1000"/>
                                        <p:tgtEl>
                                          <p:spTgt spid="20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4">
                                            <p:txEl>
                                              <p:pRg end="1" st="1"/>
                                            </p:txEl>
                                          </p:spTgt>
                                        </p:tgtEl>
                                        <p:attrNameLst>
                                          <p:attrName>style.visibility</p:attrName>
                                        </p:attrNameLst>
                                      </p:cBhvr>
                                      <p:to>
                                        <p:strVal val="visible"/>
                                      </p:to>
                                    </p:set>
                                    <p:animEffect filter="fade" transition="in">
                                      <p:cBhvr>
                                        <p:cTn dur="1000"/>
                                        <p:tgtEl>
                                          <p:spTgt spid="20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4">
                                            <p:txEl>
                                              <p:pRg end="2" st="2"/>
                                            </p:txEl>
                                          </p:spTgt>
                                        </p:tgtEl>
                                        <p:attrNameLst>
                                          <p:attrName>style.visibility</p:attrName>
                                        </p:attrNameLst>
                                      </p:cBhvr>
                                      <p:to>
                                        <p:strVal val="visible"/>
                                      </p:to>
                                    </p:set>
                                    <p:animEffect filter="fade" transition="in">
                                      <p:cBhvr>
                                        <p:cTn dur="1000"/>
                                        <p:tgtEl>
                                          <p:spTgt spid="20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4">
                                            <p:txEl>
                                              <p:pRg end="3" st="3"/>
                                            </p:txEl>
                                          </p:spTgt>
                                        </p:tgtEl>
                                        <p:attrNameLst>
                                          <p:attrName>style.visibility</p:attrName>
                                        </p:attrNameLst>
                                      </p:cBhvr>
                                      <p:to>
                                        <p:strVal val="visible"/>
                                      </p:to>
                                    </p:set>
                                    <p:animEffect filter="fade" transition="in">
                                      <p:cBhvr>
                                        <p:cTn dur="1000"/>
                                        <p:tgtEl>
                                          <p:spTgt spid="20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4">
                                            <p:txEl>
                                              <p:pRg end="4" st="4"/>
                                            </p:txEl>
                                          </p:spTgt>
                                        </p:tgtEl>
                                        <p:attrNameLst>
                                          <p:attrName>style.visibility</p:attrName>
                                        </p:attrNameLst>
                                      </p:cBhvr>
                                      <p:to>
                                        <p:strVal val="visible"/>
                                      </p:to>
                                    </p:set>
                                    <p:animEffect filter="fade" transition="in">
                                      <p:cBhvr>
                                        <p:cTn dur="1000"/>
                                        <p:tgtEl>
                                          <p:spTgt spid="204">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4">
                                            <p:txEl>
                                              <p:pRg end="5" st="5"/>
                                            </p:txEl>
                                          </p:spTgt>
                                        </p:tgtEl>
                                        <p:attrNameLst>
                                          <p:attrName>style.visibility</p:attrName>
                                        </p:attrNameLst>
                                      </p:cBhvr>
                                      <p:to>
                                        <p:strVal val="visible"/>
                                      </p:to>
                                    </p:set>
                                    <p:animEffect filter="fade" transition="in">
                                      <p:cBhvr>
                                        <p:cTn dur="1000"/>
                                        <p:tgtEl>
                                          <p:spTgt spid="204">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pic>
        <p:nvPicPr>
          <p:cNvPr id="211" name="Google Shape;211;p10"/>
          <p:cNvPicPr preferRelativeResize="0"/>
          <p:nvPr/>
        </p:nvPicPr>
        <p:blipFill rotWithShape="1">
          <a:blip r:embed="rId3">
            <a:alphaModFix/>
          </a:blip>
          <a:srcRect b="0" l="0" r="0" t="0"/>
          <a:stretch/>
        </p:blipFill>
        <p:spPr>
          <a:xfrm>
            <a:off x="11273997" y="5944133"/>
            <a:ext cx="925651" cy="925651"/>
          </a:xfrm>
          <a:prstGeom prst="rect">
            <a:avLst/>
          </a:prstGeom>
          <a:noFill/>
          <a:ln>
            <a:noFill/>
          </a:ln>
        </p:spPr>
      </p:pic>
      <p:sp>
        <p:nvSpPr>
          <p:cNvPr id="212" name="Google Shape;212;p10"/>
          <p:cNvSpPr txBox="1"/>
          <p:nvPr/>
        </p:nvSpPr>
        <p:spPr>
          <a:xfrm>
            <a:off x="2145425" y="991333"/>
            <a:ext cx="7801200" cy="4749600"/>
          </a:xfrm>
          <a:prstGeom prst="rect">
            <a:avLst/>
          </a:prstGeom>
          <a:noFill/>
          <a:ln>
            <a:noFill/>
          </a:ln>
        </p:spPr>
        <p:txBody>
          <a:bodyPr anchorCtr="0" anchor="ctr" bIns="91400" lIns="91400" spcFirstLastPara="1" rIns="91400" wrap="square" tIns="91400">
            <a:noAutofit/>
          </a:bodyPr>
          <a:lstStyle/>
          <a:p>
            <a:pPr indent="0" lvl="0" marL="457188" marR="0" rtl="0" algn="ctr">
              <a:lnSpc>
                <a:spcPct val="115000"/>
              </a:lnSpc>
              <a:spcBef>
                <a:spcPts val="0"/>
              </a:spcBef>
              <a:spcAft>
                <a:spcPts val="0"/>
              </a:spcAft>
              <a:buClr>
                <a:srgbClr val="000000"/>
              </a:buClr>
              <a:buSzPts val="4000"/>
              <a:buFont typeface="Arial"/>
              <a:buNone/>
            </a:pPr>
            <a:r>
              <a:rPr b="1" i="0" lang="en-US" sz="4000" u="none" cap="none" strike="noStrike">
                <a:solidFill>
                  <a:srgbClr val="000000"/>
                </a:solidFill>
                <a:latin typeface="Arial"/>
                <a:ea typeface="Arial"/>
                <a:cs typeface="Arial"/>
                <a:sym typeface="Arial"/>
              </a:rPr>
              <a:t>THANKING YOU</a:t>
            </a:r>
            <a:endParaRPr b="1" i="0" sz="4000" u="none" cap="none" strike="noStrike">
              <a:solidFill>
                <a:srgbClr val="000000"/>
              </a:solidFill>
              <a:latin typeface="Arial"/>
              <a:ea typeface="Arial"/>
              <a:cs typeface="Arial"/>
              <a:sym typeface="Arial"/>
            </a:endParaRPr>
          </a:p>
          <a:p>
            <a:pPr indent="0" lvl="0" marL="457188" marR="0" rtl="0" algn="ctr">
              <a:lnSpc>
                <a:spcPct val="115000"/>
              </a:lnSpc>
              <a:spcBef>
                <a:spcPts val="0"/>
              </a:spcBef>
              <a:spcAft>
                <a:spcPts val="0"/>
              </a:spcAft>
              <a:buClr>
                <a:srgbClr val="000000"/>
              </a:buClr>
              <a:buSzPts val="4000"/>
              <a:buFont typeface="Arial"/>
              <a:buNone/>
            </a:pPr>
            <a:r>
              <a:rPr b="1" i="0" lang="en-US" sz="4000" u="none" cap="none" strike="noStrike">
                <a:solidFill>
                  <a:srgbClr val="FF0000"/>
                </a:solidFill>
                <a:latin typeface="Arial"/>
                <a:ea typeface="Arial"/>
                <a:cs typeface="Arial"/>
                <a:sym typeface="Arial"/>
              </a:rPr>
              <a:t>ODM EDUCATIONAL GROUP</a:t>
            </a:r>
            <a:endParaRPr b="1" i="0" sz="40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gcc7bb104da_0_12"/>
          <p:cNvSpPr txBox="1"/>
          <p:nvPr>
            <p:ph idx="1" type="body"/>
          </p:nvPr>
        </p:nvSpPr>
        <p:spPr>
          <a:xfrm>
            <a:off x="757800" y="1118700"/>
            <a:ext cx="10676400" cy="4620600"/>
          </a:xfrm>
          <a:prstGeom prst="rect">
            <a:avLst/>
          </a:prstGeom>
          <a:noFill/>
          <a:ln>
            <a:noFill/>
          </a:ln>
        </p:spPr>
        <p:txBody>
          <a:bodyPr anchorCtr="0" anchor="t" bIns="45700" lIns="91425" spcFirstLastPara="1" rIns="91425" wrap="square" tIns="45700">
            <a:noAutofit/>
          </a:bodyPr>
          <a:lstStyle/>
          <a:p>
            <a:pPr indent="0" lvl="0" marL="0" rtl="0" algn="l">
              <a:lnSpc>
                <a:spcPct val="138000"/>
              </a:lnSpc>
              <a:spcBef>
                <a:spcPts val="0"/>
              </a:spcBef>
              <a:spcAft>
                <a:spcPts val="0"/>
              </a:spcAft>
              <a:buSzPts val="1800"/>
              <a:buNone/>
            </a:pPr>
            <a:r>
              <a:rPr b="1" lang="en-US" sz="3000">
                <a:solidFill>
                  <a:srgbClr val="000000"/>
                </a:solidFill>
              </a:rPr>
              <a:t>To enable the learner to:</a:t>
            </a:r>
            <a:endParaRPr b="1" sz="3000">
              <a:highlight>
                <a:srgbClr val="FFFFFF"/>
              </a:highlight>
            </a:endParaRPr>
          </a:p>
          <a:p>
            <a:pPr indent="-419100" lvl="0" marL="457200" rtl="0" algn="l">
              <a:lnSpc>
                <a:spcPct val="115000"/>
              </a:lnSpc>
              <a:spcBef>
                <a:spcPts val="0"/>
              </a:spcBef>
              <a:spcAft>
                <a:spcPts val="0"/>
              </a:spcAft>
              <a:buSzPts val="3000"/>
              <a:buChar char="•"/>
            </a:pPr>
            <a:r>
              <a:rPr b="1" lang="en-US" sz="3000">
                <a:highlight>
                  <a:srgbClr val="FFFFFF"/>
                </a:highlight>
              </a:rPr>
              <a:t>observe and understand the developmental changes in the life cycle of a </a:t>
            </a:r>
            <a:r>
              <a:rPr b="1" lang="en-US" sz="3000">
                <a:highlight>
                  <a:srgbClr val="FFFFFF"/>
                </a:highlight>
              </a:rPr>
              <a:t>cockroach</a:t>
            </a:r>
            <a:r>
              <a:rPr b="1" lang="en-US" sz="3000">
                <a:highlight>
                  <a:srgbClr val="FFFFFF"/>
                </a:highlight>
              </a:rPr>
              <a:t> and a butterfly</a:t>
            </a:r>
            <a:endParaRPr b="1" sz="3000">
              <a:highlight>
                <a:srgbClr val="FFFFFF"/>
              </a:highlight>
            </a:endParaRPr>
          </a:p>
        </p:txBody>
      </p:sp>
      <p:sp>
        <p:nvSpPr>
          <p:cNvPr id="101" name="Google Shape;101;gcc7bb104da_0_12"/>
          <p:cNvSpPr txBox="1"/>
          <p:nvPr>
            <p:ph type="title"/>
          </p:nvPr>
        </p:nvSpPr>
        <p:spPr>
          <a:xfrm>
            <a:off x="838200" y="193200"/>
            <a:ext cx="10515600" cy="9255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b="1" lang="en-US" sz="4000">
                <a:solidFill>
                  <a:srgbClr val="FF0000"/>
                </a:solidFill>
              </a:rPr>
              <a:t>LEARNING OBJECTIVE</a:t>
            </a:r>
            <a:endParaRPr b="1" sz="4000">
              <a:solidFill>
                <a:srgbClr val="FF0000"/>
              </a:solidFill>
            </a:endParaRPr>
          </a:p>
        </p:txBody>
      </p:sp>
      <p:pic>
        <p:nvPicPr>
          <p:cNvPr id="102" name="Google Shape;102;gcc7bb104da_0_12"/>
          <p:cNvPicPr preferRelativeResize="0"/>
          <p:nvPr/>
        </p:nvPicPr>
        <p:blipFill rotWithShape="1">
          <a:blip r:embed="rId3">
            <a:alphaModFix/>
          </a:blip>
          <a:srcRect b="0" l="0" r="0" t="0"/>
          <a:stretch/>
        </p:blipFill>
        <p:spPr>
          <a:xfrm>
            <a:off x="11273997" y="5944133"/>
            <a:ext cx="925651" cy="92565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
                                            <p:txEl>
                                              <p:pRg end="0" st="0"/>
                                            </p:txEl>
                                          </p:spTgt>
                                        </p:tgtEl>
                                        <p:attrNameLst>
                                          <p:attrName>style.visibility</p:attrName>
                                        </p:attrNameLst>
                                      </p:cBhvr>
                                      <p:to>
                                        <p:strVal val="visible"/>
                                      </p:to>
                                    </p:set>
                                    <p:animEffect filter="fade" transition="in">
                                      <p:cBhvr>
                                        <p:cTn dur="1000"/>
                                        <p:tgtEl>
                                          <p:spTgt spid="10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
                                            <p:txEl>
                                              <p:pRg end="1" st="1"/>
                                            </p:txEl>
                                          </p:spTgt>
                                        </p:tgtEl>
                                        <p:attrNameLst>
                                          <p:attrName>style.visibility</p:attrName>
                                        </p:attrNameLst>
                                      </p:cBhvr>
                                      <p:to>
                                        <p:strVal val="visible"/>
                                      </p:to>
                                    </p:set>
                                    <p:animEffect filter="fade" transition="in">
                                      <p:cBhvr>
                                        <p:cTn dur="1000"/>
                                        <p:tgtEl>
                                          <p:spTgt spid="100">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geacf279b53_0_0"/>
          <p:cNvSpPr txBox="1"/>
          <p:nvPr>
            <p:ph idx="1" type="body"/>
          </p:nvPr>
        </p:nvSpPr>
        <p:spPr>
          <a:xfrm>
            <a:off x="757800" y="1363763"/>
            <a:ext cx="10676400" cy="4375500"/>
          </a:xfrm>
          <a:prstGeom prst="rect">
            <a:avLst/>
          </a:prstGeom>
          <a:noFill/>
          <a:ln>
            <a:noFill/>
          </a:ln>
        </p:spPr>
        <p:txBody>
          <a:bodyPr anchorCtr="0" anchor="t" bIns="45700" lIns="91425" spcFirstLastPara="1" rIns="91425" wrap="square" tIns="45700">
            <a:noAutofit/>
          </a:bodyPr>
          <a:lstStyle/>
          <a:p>
            <a:pPr indent="-412750" lvl="0" marL="457200" rtl="0" algn="l">
              <a:lnSpc>
                <a:spcPct val="115000"/>
              </a:lnSpc>
              <a:spcBef>
                <a:spcPts val="0"/>
              </a:spcBef>
              <a:spcAft>
                <a:spcPts val="0"/>
              </a:spcAft>
              <a:buSzPts val="2900"/>
              <a:buChar char="•"/>
            </a:pPr>
            <a:r>
              <a:rPr b="1" lang="en-US" sz="2900">
                <a:highlight>
                  <a:srgbClr val="FFFFFF"/>
                </a:highlight>
              </a:rPr>
              <a:t>The baby of a frog is known as _______.</a:t>
            </a:r>
            <a:endParaRPr b="1" sz="2900">
              <a:highlight>
                <a:srgbClr val="FFFFFF"/>
              </a:highlight>
            </a:endParaRPr>
          </a:p>
          <a:p>
            <a:pPr indent="-412750" lvl="0" marL="457200" rtl="0" algn="l">
              <a:lnSpc>
                <a:spcPct val="115000"/>
              </a:lnSpc>
              <a:spcBef>
                <a:spcPts val="0"/>
              </a:spcBef>
              <a:spcAft>
                <a:spcPts val="0"/>
              </a:spcAft>
              <a:buSzPts val="2900"/>
              <a:buChar char="•"/>
            </a:pPr>
            <a:r>
              <a:rPr b="1" lang="en-US" sz="2900">
                <a:highlight>
                  <a:srgbClr val="FFFFFF"/>
                </a:highlight>
              </a:rPr>
              <a:t>Most birds build ______ to lay eggs.</a:t>
            </a:r>
            <a:endParaRPr b="1" sz="2900">
              <a:highlight>
                <a:srgbClr val="FFFFFF"/>
              </a:highlight>
            </a:endParaRPr>
          </a:p>
          <a:p>
            <a:pPr indent="-412750" lvl="0" marL="457200" rtl="0" algn="l">
              <a:lnSpc>
                <a:spcPct val="115000"/>
              </a:lnSpc>
              <a:spcBef>
                <a:spcPts val="0"/>
              </a:spcBef>
              <a:spcAft>
                <a:spcPts val="0"/>
              </a:spcAft>
              <a:buSzPts val="2900"/>
              <a:buChar char="•"/>
            </a:pPr>
            <a:r>
              <a:rPr b="1" lang="en-US" sz="2900">
                <a:highlight>
                  <a:srgbClr val="FFFFFF"/>
                </a:highlight>
              </a:rPr>
              <a:t>Name these reptiles:</a:t>
            </a:r>
            <a:endParaRPr b="1" sz="2900">
              <a:highlight>
                <a:srgbClr val="FFFFFF"/>
              </a:highlight>
            </a:endParaRPr>
          </a:p>
        </p:txBody>
      </p:sp>
      <p:sp>
        <p:nvSpPr>
          <p:cNvPr id="108" name="Google Shape;108;geacf279b53_0_0"/>
          <p:cNvSpPr txBox="1"/>
          <p:nvPr>
            <p:ph type="title"/>
          </p:nvPr>
        </p:nvSpPr>
        <p:spPr>
          <a:xfrm>
            <a:off x="838200" y="193200"/>
            <a:ext cx="10515600" cy="9255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b="1" lang="en-US" sz="4000">
                <a:solidFill>
                  <a:srgbClr val="FF0000"/>
                </a:solidFill>
              </a:rPr>
              <a:t>RECAPITULATION</a:t>
            </a:r>
            <a:endParaRPr b="1" sz="4000">
              <a:solidFill>
                <a:srgbClr val="FF0000"/>
              </a:solidFill>
            </a:endParaRPr>
          </a:p>
        </p:txBody>
      </p:sp>
      <p:pic>
        <p:nvPicPr>
          <p:cNvPr id="109" name="Google Shape;109;geacf279b53_0_0"/>
          <p:cNvPicPr preferRelativeResize="0"/>
          <p:nvPr/>
        </p:nvPicPr>
        <p:blipFill rotWithShape="1">
          <a:blip r:embed="rId3">
            <a:alphaModFix/>
          </a:blip>
          <a:srcRect b="0" l="0" r="0" t="0"/>
          <a:stretch/>
        </p:blipFill>
        <p:spPr>
          <a:xfrm>
            <a:off x="11273997" y="5944133"/>
            <a:ext cx="925651" cy="925651"/>
          </a:xfrm>
          <a:prstGeom prst="rect">
            <a:avLst/>
          </a:prstGeom>
          <a:noFill/>
          <a:ln>
            <a:noFill/>
          </a:ln>
        </p:spPr>
      </p:pic>
      <p:pic>
        <p:nvPicPr>
          <p:cNvPr id="110" name="Google Shape;110;geacf279b53_0_0"/>
          <p:cNvPicPr preferRelativeResize="0"/>
          <p:nvPr/>
        </p:nvPicPr>
        <p:blipFill>
          <a:blip r:embed="rId4">
            <a:alphaModFix/>
          </a:blip>
          <a:stretch>
            <a:fillRect/>
          </a:stretch>
        </p:blipFill>
        <p:spPr>
          <a:xfrm>
            <a:off x="523363" y="3581400"/>
            <a:ext cx="2847975" cy="1600200"/>
          </a:xfrm>
          <a:prstGeom prst="rect">
            <a:avLst/>
          </a:prstGeom>
          <a:noFill/>
          <a:ln>
            <a:noFill/>
          </a:ln>
        </p:spPr>
      </p:pic>
      <p:pic>
        <p:nvPicPr>
          <p:cNvPr id="111" name="Google Shape;111;geacf279b53_0_0"/>
          <p:cNvPicPr preferRelativeResize="0"/>
          <p:nvPr/>
        </p:nvPicPr>
        <p:blipFill>
          <a:blip r:embed="rId5">
            <a:alphaModFix/>
          </a:blip>
          <a:stretch>
            <a:fillRect/>
          </a:stretch>
        </p:blipFill>
        <p:spPr>
          <a:xfrm>
            <a:off x="3464975" y="3581400"/>
            <a:ext cx="2857500" cy="1600200"/>
          </a:xfrm>
          <a:prstGeom prst="rect">
            <a:avLst/>
          </a:prstGeom>
          <a:noFill/>
          <a:ln>
            <a:noFill/>
          </a:ln>
        </p:spPr>
      </p:pic>
      <p:pic>
        <p:nvPicPr>
          <p:cNvPr id="112" name="Google Shape;112;geacf279b53_0_0"/>
          <p:cNvPicPr preferRelativeResize="0"/>
          <p:nvPr/>
        </p:nvPicPr>
        <p:blipFill>
          <a:blip r:embed="rId6">
            <a:alphaModFix/>
          </a:blip>
          <a:stretch>
            <a:fillRect/>
          </a:stretch>
        </p:blipFill>
        <p:spPr>
          <a:xfrm>
            <a:off x="9379500" y="3581400"/>
            <a:ext cx="2466975" cy="1600200"/>
          </a:xfrm>
          <a:prstGeom prst="rect">
            <a:avLst/>
          </a:prstGeom>
          <a:noFill/>
          <a:ln>
            <a:noFill/>
          </a:ln>
        </p:spPr>
      </p:pic>
      <p:pic>
        <p:nvPicPr>
          <p:cNvPr id="113" name="Google Shape;113;geacf279b53_0_0"/>
          <p:cNvPicPr preferRelativeResize="0"/>
          <p:nvPr/>
        </p:nvPicPr>
        <p:blipFill>
          <a:blip r:embed="rId7">
            <a:alphaModFix/>
          </a:blip>
          <a:stretch>
            <a:fillRect/>
          </a:stretch>
        </p:blipFill>
        <p:spPr>
          <a:xfrm>
            <a:off x="6714338" y="3495675"/>
            <a:ext cx="2590800" cy="17716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
                                            <p:txEl>
                                              <p:pRg end="0" st="0"/>
                                            </p:txEl>
                                          </p:spTgt>
                                        </p:tgtEl>
                                        <p:attrNameLst>
                                          <p:attrName>style.visibility</p:attrName>
                                        </p:attrNameLst>
                                      </p:cBhvr>
                                      <p:to>
                                        <p:strVal val="visible"/>
                                      </p:to>
                                    </p:set>
                                    <p:animEffect filter="fade" transition="in">
                                      <p:cBhvr>
                                        <p:cTn dur="1000"/>
                                        <p:tgtEl>
                                          <p:spTgt spid="10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
                                            <p:txEl>
                                              <p:pRg end="1" st="1"/>
                                            </p:txEl>
                                          </p:spTgt>
                                        </p:tgtEl>
                                        <p:attrNameLst>
                                          <p:attrName>style.visibility</p:attrName>
                                        </p:attrNameLst>
                                      </p:cBhvr>
                                      <p:to>
                                        <p:strVal val="visible"/>
                                      </p:to>
                                    </p:set>
                                    <p:animEffect filter="fade" transition="in">
                                      <p:cBhvr>
                                        <p:cTn dur="1000"/>
                                        <p:tgtEl>
                                          <p:spTgt spid="10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
                                            <p:txEl>
                                              <p:pRg end="2" st="2"/>
                                            </p:txEl>
                                          </p:spTgt>
                                        </p:tgtEl>
                                        <p:attrNameLst>
                                          <p:attrName>style.visibility</p:attrName>
                                        </p:attrNameLst>
                                      </p:cBhvr>
                                      <p:to>
                                        <p:strVal val="visible"/>
                                      </p:to>
                                    </p:set>
                                    <p:animEffect filter="fade" transition="in">
                                      <p:cBhvr>
                                        <p:cTn dur="1000"/>
                                        <p:tgtEl>
                                          <p:spTgt spid="107">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pic>
        <p:nvPicPr>
          <p:cNvPr id="118" name="Google Shape;118;ge71fc2922c_0_3"/>
          <p:cNvPicPr preferRelativeResize="0"/>
          <p:nvPr/>
        </p:nvPicPr>
        <p:blipFill rotWithShape="1">
          <a:blip r:embed="rId3">
            <a:alphaModFix/>
          </a:blip>
          <a:srcRect b="0" l="0" r="0" t="0"/>
          <a:stretch/>
        </p:blipFill>
        <p:spPr>
          <a:xfrm>
            <a:off x="11274000" y="5761299"/>
            <a:ext cx="925650" cy="1108475"/>
          </a:xfrm>
          <a:prstGeom prst="rect">
            <a:avLst/>
          </a:prstGeom>
          <a:noFill/>
          <a:ln>
            <a:noFill/>
          </a:ln>
        </p:spPr>
      </p:pic>
      <p:sp>
        <p:nvSpPr>
          <p:cNvPr id="119" name="Google Shape;119;ge71fc2922c_0_3"/>
          <p:cNvSpPr txBox="1"/>
          <p:nvPr/>
        </p:nvSpPr>
        <p:spPr>
          <a:xfrm>
            <a:off x="1128525" y="3385600"/>
            <a:ext cx="2365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 name="Google Shape;120;ge71fc2922c_0_3"/>
          <p:cNvSpPr txBox="1"/>
          <p:nvPr>
            <p:ph type="title"/>
          </p:nvPr>
        </p:nvSpPr>
        <p:spPr>
          <a:xfrm>
            <a:off x="1360200" y="211550"/>
            <a:ext cx="10515600" cy="1108500"/>
          </a:xfrm>
          <a:prstGeom prst="rect">
            <a:avLst/>
          </a:prstGeom>
          <a:noFill/>
          <a:ln>
            <a:noFill/>
          </a:ln>
        </p:spPr>
        <p:txBody>
          <a:bodyPr anchorCtr="0" anchor="ctr" bIns="45700" lIns="91425" spcFirstLastPara="1" rIns="91425" wrap="square" tIns="45700">
            <a:normAutofit/>
          </a:bodyPr>
          <a:lstStyle/>
          <a:p>
            <a:pPr indent="0" lvl="0" marL="0" rtl="0" algn="ctr">
              <a:lnSpc>
                <a:spcPct val="115000"/>
              </a:lnSpc>
              <a:spcBef>
                <a:spcPts val="1200"/>
              </a:spcBef>
              <a:spcAft>
                <a:spcPts val="0"/>
              </a:spcAft>
              <a:buClr>
                <a:schemeClr val="dk1"/>
              </a:buClr>
              <a:buSzPts val="1100"/>
              <a:buFont typeface="Arial"/>
              <a:buNone/>
            </a:pPr>
            <a:r>
              <a:rPr b="1" lang="en-US" sz="3655">
                <a:solidFill>
                  <a:srgbClr val="FF0000"/>
                </a:solidFill>
                <a:highlight>
                  <a:srgbClr val="FFFFFF"/>
                </a:highlight>
                <a:latin typeface="Calibri"/>
                <a:ea typeface="Calibri"/>
                <a:cs typeface="Calibri"/>
                <a:sym typeface="Calibri"/>
              </a:rPr>
              <a:t>LIFE CYCLE OF A COCKROACH</a:t>
            </a:r>
            <a:endParaRPr b="1" sz="3655">
              <a:solidFill>
                <a:srgbClr val="FF0000"/>
              </a:solidFill>
              <a:latin typeface="Calibri"/>
              <a:ea typeface="Calibri"/>
              <a:cs typeface="Calibri"/>
              <a:sym typeface="Calibri"/>
            </a:endParaRPr>
          </a:p>
        </p:txBody>
      </p:sp>
      <p:sp>
        <p:nvSpPr>
          <p:cNvPr id="121" name="Google Shape;121;ge71fc2922c_0_3"/>
          <p:cNvSpPr txBox="1"/>
          <p:nvPr>
            <p:ph idx="1" type="body"/>
          </p:nvPr>
        </p:nvSpPr>
        <p:spPr>
          <a:xfrm>
            <a:off x="396000" y="1260000"/>
            <a:ext cx="6335100" cy="5400000"/>
          </a:xfrm>
          <a:prstGeom prst="rect">
            <a:avLst/>
          </a:prstGeom>
          <a:noFill/>
          <a:ln>
            <a:noFill/>
          </a:ln>
        </p:spPr>
        <p:txBody>
          <a:bodyPr anchorCtr="0" anchor="t" bIns="45700" lIns="91425" spcFirstLastPara="1" rIns="91425" wrap="square" tIns="45700">
            <a:noAutofit/>
          </a:bodyPr>
          <a:lstStyle/>
          <a:p>
            <a:pPr indent="-400050" lvl="0" marL="457200" rtl="0" algn="l">
              <a:lnSpc>
                <a:spcPct val="150000"/>
              </a:lnSpc>
              <a:spcBef>
                <a:spcPts val="1200"/>
              </a:spcBef>
              <a:spcAft>
                <a:spcPts val="0"/>
              </a:spcAft>
              <a:buSzPts val="2700"/>
              <a:buFont typeface="Calibri"/>
              <a:buChar char="•"/>
            </a:pPr>
            <a:r>
              <a:rPr b="1" lang="en-US" sz="2700">
                <a:solidFill>
                  <a:srgbClr val="222222"/>
                </a:solidFill>
                <a:highlight>
                  <a:srgbClr val="FFFFFF"/>
                </a:highlight>
              </a:rPr>
              <a:t>Life cycle of  a cockroach has three stages : the egg, nymph and the adult stage</a:t>
            </a:r>
            <a:endParaRPr b="1" sz="2700">
              <a:solidFill>
                <a:srgbClr val="222222"/>
              </a:solidFill>
              <a:highlight>
                <a:srgbClr val="FFFFFF"/>
              </a:highlight>
            </a:endParaRPr>
          </a:p>
          <a:p>
            <a:pPr indent="-400050" lvl="0" marL="457200" rtl="0" algn="l">
              <a:lnSpc>
                <a:spcPct val="150000"/>
              </a:lnSpc>
              <a:spcBef>
                <a:spcPts val="0"/>
              </a:spcBef>
              <a:spcAft>
                <a:spcPts val="0"/>
              </a:spcAft>
              <a:buSzPts val="2700"/>
              <a:buFont typeface="Calibri"/>
              <a:buChar char="•"/>
            </a:pPr>
            <a:r>
              <a:rPr b="1" lang="en-US" sz="2700">
                <a:solidFill>
                  <a:srgbClr val="222222"/>
                </a:solidFill>
                <a:highlight>
                  <a:srgbClr val="FFFFFF"/>
                </a:highlight>
              </a:rPr>
              <a:t> The baby insect which comes out of the egg is called a nymph. </a:t>
            </a:r>
            <a:endParaRPr b="1" sz="2700">
              <a:solidFill>
                <a:srgbClr val="222222"/>
              </a:solidFill>
              <a:highlight>
                <a:srgbClr val="FFFFFF"/>
              </a:highlight>
            </a:endParaRPr>
          </a:p>
          <a:p>
            <a:pPr indent="-400050" lvl="0" marL="457200" rtl="0" algn="l">
              <a:lnSpc>
                <a:spcPct val="150000"/>
              </a:lnSpc>
              <a:spcBef>
                <a:spcPts val="0"/>
              </a:spcBef>
              <a:spcAft>
                <a:spcPts val="0"/>
              </a:spcAft>
              <a:buSzPts val="2700"/>
              <a:buFont typeface="Calibri"/>
              <a:buChar char="•"/>
            </a:pPr>
            <a:r>
              <a:rPr b="1" lang="en-US" sz="2700">
                <a:solidFill>
                  <a:srgbClr val="222222"/>
                </a:solidFill>
                <a:highlight>
                  <a:srgbClr val="FFFFFF"/>
                </a:highlight>
              </a:rPr>
              <a:t>It is very similar to the parent.</a:t>
            </a:r>
            <a:endParaRPr b="1" sz="2700">
              <a:solidFill>
                <a:srgbClr val="222222"/>
              </a:solidFill>
              <a:highlight>
                <a:srgbClr val="FFFFFF"/>
              </a:highlight>
            </a:endParaRPr>
          </a:p>
          <a:p>
            <a:pPr indent="-400050" lvl="0" marL="457200" rtl="0" algn="l">
              <a:lnSpc>
                <a:spcPct val="150000"/>
              </a:lnSpc>
              <a:spcBef>
                <a:spcPts val="0"/>
              </a:spcBef>
              <a:spcAft>
                <a:spcPts val="0"/>
              </a:spcAft>
              <a:buSzPts val="2700"/>
              <a:buFont typeface="Calibri"/>
              <a:buChar char="•"/>
            </a:pPr>
            <a:r>
              <a:rPr b="1" lang="en-US" sz="2700">
                <a:solidFill>
                  <a:srgbClr val="222222"/>
                </a:solidFill>
                <a:highlight>
                  <a:srgbClr val="FFFFFF"/>
                </a:highlight>
              </a:rPr>
              <a:t> After moulting many times, it changes into an adult.</a:t>
            </a:r>
            <a:endParaRPr b="1" sz="2700">
              <a:highlight>
                <a:srgbClr val="FFFFFF"/>
              </a:highlight>
              <a:latin typeface="Calibri"/>
              <a:ea typeface="Calibri"/>
              <a:cs typeface="Calibri"/>
              <a:sym typeface="Calibri"/>
            </a:endParaRPr>
          </a:p>
        </p:txBody>
      </p:sp>
      <p:pic>
        <p:nvPicPr>
          <p:cNvPr id="122" name="Google Shape;122;ge71fc2922c_0_3"/>
          <p:cNvPicPr preferRelativeResize="0"/>
          <p:nvPr/>
        </p:nvPicPr>
        <p:blipFill rotWithShape="1">
          <a:blip r:embed="rId4">
            <a:alphaModFix/>
          </a:blip>
          <a:srcRect b="9808" l="0" r="0" t="11221"/>
          <a:stretch/>
        </p:blipFill>
        <p:spPr>
          <a:xfrm>
            <a:off x="6836825" y="1320050"/>
            <a:ext cx="5181600" cy="46912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
                                        </p:tgtEl>
                                        <p:attrNameLst>
                                          <p:attrName>style.visibility</p:attrName>
                                        </p:attrNameLst>
                                      </p:cBhvr>
                                      <p:to>
                                        <p:strVal val="visible"/>
                                      </p:to>
                                    </p:set>
                                    <p:animEffect filter="fade" transition="in">
                                      <p:cBhvr>
                                        <p:cTn dur="1000"/>
                                        <p:tgtEl>
                                          <p:spTgt spid="1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
                                            <p:txEl>
                                              <p:pRg end="0" st="0"/>
                                            </p:txEl>
                                          </p:spTgt>
                                        </p:tgtEl>
                                        <p:attrNameLst>
                                          <p:attrName>style.visibility</p:attrName>
                                        </p:attrNameLst>
                                      </p:cBhvr>
                                      <p:to>
                                        <p:strVal val="visible"/>
                                      </p:to>
                                    </p:set>
                                    <p:animEffect filter="fade" transition="in">
                                      <p:cBhvr>
                                        <p:cTn dur="1000"/>
                                        <p:tgtEl>
                                          <p:spTgt spid="12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
                                            <p:txEl>
                                              <p:pRg end="1" st="1"/>
                                            </p:txEl>
                                          </p:spTgt>
                                        </p:tgtEl>
                                        <p:attrNameLst>
                                          <p:attrName>style.visibility</p:attrName>
                                        </p:attrNameLst>
                                      </p:cBhvr>
                                      <p:to>
                                        <p:strVal val="visible"/>
                                      </p:to>
                                    </p:set>
                                    <p:animEffect filter="fade" transition="in">
                                      <p:cBhvr>
                                        <p:cTn dur="1000"/>
                                        <p:tgtEl>
                                          <p:spTgt spid="12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
                                            <p:txEl>
                                              <p:pRg end="2" st="2"/>
                                            </p:txEl>
                                          </p:spTgt>
                                        </p:tgtEl>
                                        <p:attrNameLst>
                                          <p:attrName>style.visibility</p:attrName>
                                        </p:attrNameLst>
                                      </p:cBhvr>
                                      <p:to>
                                        <p:strVal val="visible"/>
                                      </p:to>
                                    </p:set>
                                    <p:animEffect filter="fade" transition="in">
                                      <p:cBhvr>
                                        <p:cTn dur="1000"/>
                                        <p:tgtEl>
                                          <p:spTgt spid="12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
                                            <p:txEl>
                                              <p:pRg end="3" st="3"/>
                                            </p:txEl>
                                          </p:spTgt>
                                        </p:tgtEl>
                                        <p:attrNameLst>
                                          <p:attrName>style.visibility</p:attrName>
                                        </p:attrNameLst>
                                      </p:cBhvr>
                                      <p:to>
                                        <p:strVal val="visible"/>
                                      </p:to>
                                    </p:set>
                                    <p:animEffect filter="fade" transition="in">
                                      <p:cBhvr>
                                        <p:cTn dur="1000"/>
                                        <p:tgtEl>
                                          <p:spTgt spid="121">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gcc7bb104da_0_0"/>
          <p:cNvSpPr txBox="1"/>
          <p:nvPr/>
        </p:nvSpPr>
        <p:spPr>
          <a:xfrm>
            <a:off x="638150" y="1100675"/>
            <a:ext cx="10826400" cy="499530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000000"/>
              </a:buClr>
              <a:buSzPts val="2600"/>
              <a:buFont typeface="Arial"/>
              <a:buNone/>
            </a:pPr>
            <a:r>
              <a:t/>
            </a:r>
            <a:endParaRPr b="1" i="0" sz="2600" u="none" cap="none" strike="noStrike">
              <a:solidFill>
                <a:srgbClr val="222222"/>
              </a:solidFill>
              <a:highlight>
                <a:schemeClr val="lt1"/>
              </a:highlight>
              <a:latin typeface="Calibri"/>
              <a:ea typeface="Calibri"/>
              <a:cs typeface="Calibri"/>
              <a:sym typeface="Calibri"/>
            </a:endParaRPr>
          </a:p>
          <a:p>
            <a:pPr indent="-228600" lvl="0" marL="406400" marR="0" rtl="0" algn="l">
              <a:lnSpc>
                <a:spcPct val="150000"/>
              </a:lnSpc>
              <a:spcBef>
                <a:spcPts val="0"/>
              </a:spcBef>
              <a:spcAft>
                <a:spcPts val="0"/>
              </a:spcAft>
              <a:buClr>
                <a:schemeClr val="dk1"/>
              </a:buClr>
              <a:buSzPts val="1100"/>
              <a:buFont typeface="Arial"/>
              <a:buNone/>
            </a:pPr>
            <a:r>
              <a:t/>
            </a:r>
            <a:endParaRPr b="0" i="0" sz="1400" u="none" cap="none" strike="noStrike">
              <a:solidFill>
                <a:srgbClr val="222222"/>
              </a:solidFill>
              <a:highlight>
                <a:schemeClr val="lt1"/>
              </a:highlight>
              <a:latin typeface="Arial"/>
              <a:ea typeface="Arial"/>
              <a:cs typeface="Arial"/>
              <a:sym typeface="Arial"/>
            </a:endParaRPr>
          </a:p>
          <a:p>
            <a:pPr indent="-228600" lvl="0" marL="406400" marR="0" rtl="0" algn="l">
              <a:lnSpc>
                <a:spcPct val="150000"/>
              </a:lnSpc>
              <a:spcBef>
                <a:spcPts val="0"/>
              </a:spcBef>
              <a:spcAft>
                <a:spcPts val="0"/>
              </a:spcAft>
              <a:buClr>
                <a:schemeClr val="dk1"/>
              </a:buClr>
              <a:buSzPts val="1100"/>
              <a:buFont typeface="Arial"/>
              <a:buNone/>
            </a:pPr>
            <a:r>
              <a:t/>
            </a:r>
            <a:endParaRPr b="0" i="0" sz="1400" u="none" cap="none" strike="noStrike">
              <a:solidFill>
                <a:srgbClr val="222222"/>
              </a:solidFill>
              <a:highlight>
                <a:schemeClr val="lt1"/>
              </a:highlight>
              <a:latin typeface="Calibri"/>
              <a:ea typeface="Calibri"/>
              <a:cs typeface="Calibri"/>
              <a:sym typeface="Calibri"/>
            </a:endParaRPr>
          </a:p>
          <a:p>
            <a:pPr indent="0" lvl="0" marL="0" marR="0" rtl="0" algn="l">
              <a:lnSpc>
                <a:spcPct val="150000"/>
              </a:lnSpc>
              <a:spcBef>
                <a:spcPts val="0"/>
              </a:spcBef>
              <a:spcAft>
                <a:spcPts val="0"/>
              </a:spcAft>
              <a:buClr>
                <a:schemeClr val="dk1"/>
              </a:buClr>
              <a:buSzPts val="1100"/>
              <a:buFont typeface="Arial"/>
              <a:buNone/>
            </a:pPr>
            <a:r>
              <a:t/>
            </a:r>
            <a:endParaRPr b="0" i="0" sz="1400" u="none" cap="none" strike="noStrike">
              <a:solidFill>
                <a:schemeClr val="dk1"/>
              </a:solidFill>
              <a:latin typeface="Arial"/>
              <a:ea typeface="Arial"/>
              <a:cs typeface="Arial"/>
              <a:sym typeface="Arial"/>
            </a:endParaRPr>
          </a:p>
          <a:p>
            <a:pPr indent="0" lvl="0" marL="457200" marR="0" rtl="0" algn="l">
              <a:lnSpc>
                <a:spcPct val="150000"/>
              </a:lnSpc>
              <a:spcBef>
                <a:spcPts val="1200"/>
              </a:spcBef>
              <a:spcAft>
                <a:spcPts val="1200"/>
              </a:spcAft>
              <a:buClr>
                <a:srgbClr val="000000"/>
              </a:buClr>
              <a:buSzPts val="2800"/>
              <a:buFont typeface="Arial"/>
              <a:buNone/>
            </a:pPr>
            <a:r>
              <a:t/>
            </a:r>
            <a:endParaRPr b="1" i="0" sz="3100" u="none" cap="none" strike="noStrike">
              <a:solidFill>
                <a:schemeClr val="dk1"/>
              </a:solidFill>
              <a:highlight>
                <a:srgbClr val="FFFFFF"/>
              </a:highlight>
              <a:latin typeface="Arial"/>
              <a:ea typeface="Arial"/>
              <a:cs typeface="Arial"/>
              <a:sym typeface="Arial"/>
            </a:endParaRPr>
          </a:p>
        </p:txBody>
      </p:sp>
      <p:sp>
        <p:nvSpPr>
          <p:cNvPr id="128" name="Google Shape;128;gcc7bb104da_0_0"/>
          <p:cNvSpPr txBox="1"/>
          <p:nvPr>
            <p:ph idx="1" type="body"/>
          </p:nvPr>
        </p:nvSpPr>
        <p:spPr>
          <a:xfrm>
            <a:off x="638150" y="1312350"/>
            <a:ext cx="11259900" cy="4861800"/>
          </a:xfrm>
          <a:prstGeom prst="rect">
            <a:avLst/>
          </a:prstGeom>
          <a:noFill/>
          <a:ln>
            <a:noFill/>
          </a:ln>
        </p:spPr>
        <p:txBody>
          <a:bodyPr anchorCtr="0" anchor="t" bIns="45700" lIns="91425" spcFirstLastPara="1" rIns="91425" wrap="square" tIns="45700">
            <a:noAutofit/>
          </a:bodyPr>
          <a:lstStyle/>
          <a:p>
            <a:pPr indent="0" lvl="0" marL="0" rtl="0" algn="l">
              <a:lnSpc>
                <a:spcPct val="70000"/>
              </a:lnSpc>
              <a:spcBef>
                <a:spcPts val="1000"/>
              </a:spcBef>
              <a:spcAft>
                <a:spcPts val="0"/>
              </a:spcAft>
              <a:buSzPts val="935"/>
              <a:buNone/>
            </a:pPr>
            <a:r>
              <a:t/>
            </a:r>
            <a:endParaRPr b="1" sz="2495">
              <a:highlight>
                <a:srgbClr val="FFFFFF"/>
              </a:highlight>
              <a:latin typeface="Calibri"/>
              <a:ea typeface="Calibri"/>
              <a:cs typeface="Calibri"/>
              <a:sym typeface="Calibri"/>
            </a:endParaRPr>
          </a:p>
        </p:txBody>
      </p:sp>
      <p:pic>
        <p:nvPicPr>
          <p:cNvPr descr="Life Cycle of a Cockroach&#10;&#10;American cockroaches generally live in moist areas, but can survive in dry areas if they have access to water. They prefer warm temperatures around 29 °C (84 °F) and do not tolerate cold temperatures. In residential areas, these cockroaches live in basements and sewers, and may move outdoors into yards during warm weather. These cockroaches are common in basements, crawl spaces, cracks and crevices of porches, foundations, and walkways adjacent to buildings.&#10;The American cockroach is a scavenger that feeds on decaying organic matter and a variety of other foods. It is particularly fond of fermenting foods.&#10;Females produce egg cases and carry them protruding from the tip of the abdomen for about two days. Egg cases are then generally placed on a surface in a hidden location. Egg cases are about 0.9 centimetres (0.35 in) long, brown, and purse shaped. Immature cockroaches emerge from egg cases in 6 to 8 weeks and require 6 to 12 months to mature. Adult cockroaches can live up to one year, during which females produce an average of 150 young.&#10;&#10;Checkout for more information: https://www.tutorvista.com/content/biology/biology-iv/animal-nutrition/digestive-system-cockroach.php&#10;&#10;&#10;Follow us at:&#10;https://www.facebook.com/tutorvista&#10;https://twitter.com/TutorVista" id="129" name="Google Shape;129;gcc7bb104da_0_0" title="Life Cycle Of a Cockroach">
            <a:hlinkClick r:id="rId3"/>
          </p:cNvPr>
          <p:cNvPicPr preferRelativeResize="0"/>
          <p:nvPr/>
        </p:nvPicPr>
        <p:blipFill>
          <a:blip r:embed="rId4">
            <a:alphaModFix/>
          </a:blip>
          <a:stretch>
            <a:fillRect/>
          </a:stretch>
        </p:blipFill>
        <p:spPr>
          <a:xfrm>
            <a:off x="378000" y="889100"/>
            <a:ext cx="11520050" cy="5554900"/>
          </a:xfrm>
          <a:prstGeom prst="rect">
            <a:avLst/>
          </a:prstGeom>
          <a:noFill/>
          <a:ln>
            <a:noFill/>
          </a:ln>
        </p:spPr>
      </p:pic>
      <p:pic>
        <p:nvPicPr>
          <p:cNvPr id="130" name="Google Shape;130;gcc7bb104da_0_0"/>
          <p:cNvPicPr preferRelativeResize="0"/>
          <p:nvPr/>
        </p:nvPicPr>
        <p:blipFill rotWithShape="1">
          <a:blip r:embed="rId5">
            <a:alphaModFix/>
          </a:blip>
          <a:srcRect b="0" l="0" r="0" t="0"/>
          <a:stretch/>
        </p:blipFill>
        <p:spPr>
          <a:xfrm>
            <a:off x="11273997" y="5944133"/>
            <a:ext cx="925651" cy="92565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
                                        </p:tgtEl>
                                        <p:attrNameLst>
                                          <p:attrName>style.visibility</p:attrName>
                                        </p:attrNameLst>
                                      </p:cBhvr>
                                      <p:to>
                                        <p:strVal val="visible"/>
                                      </p:to>
                                    </p:set>
                                    <p:animEffect filter="fade" transition="in">
                                      <p:cBhvr>
                                        <p:cTn dur="1000"/>
                                        <p:tgtEl>
                                          <p:spTgt spid="1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ge5ee823547_0_85"/>
          <p:cNvSpPr txBox="1"/>
          <p:nvPr>
            <p:ph idx="1" type="body"/>
          </p:nvPr>
        </p:nvSpPr>
        <p:spPr>
          <a:xfrm>
            <a:off x="162000" y="996925"/>
            <a:ext cx="6804000" cy="5339100"/>
          </a:xfrm>
          <a:prstGeom prst="rect">
            <a:avLst/>
          </a:prstGeom>
          <a:noFill/>
          <a:ln>
            <a:noFill/>
          </a:ln>
        </p:spPr>
        <p:txBody>
          <a:bodyPr anchorCtr="0" anchor="t" bIns="45700" lIns="91425" spcFirstLastPara="1" rIns="91425" wrap="square" tIns="45700">
            <a:noAutofit/>
          </a:bodyPr>
          <a:lstStyle/>
          <a:p>
            <a:pPr indent="-361950" lvl="0" marL="457200" rtl="0" algn="l">
              <a:lnSpc>
                <a:spcPct val="150000"/>
              </a:lnSpc>
              <a:spcBef>
                <a:spcPts val="0"/>
              </a:spcBef>
              <a:spcAft>
                <a:spcPts val="0"/>
              </a:spcAft>
              <a:buClr>
                <a:srgbClr val="222222"/>
              </a:buClr>
              <a:buSzPts val="2100"/>
              <a:buChar char="•"/>
            </a:pPr>
            <a:r>
              <a:rPr b="1" lang="en-US" sz="2100">
                <a:solidFill>
                  <a:srgbClr val="222222"/>
                </a:solidFill>
                <a:highlight>
                  <a:srgbClr val="FFFFFF"/>
                </a:highlight>
              </a:rPr>
              <a:t>Butterflies have four stages in their life cycle: the egg , </a:t>
            </a:r>
            <a:r>
              <a:rPr b="1" lang="en-US" sz="2100">
                <a:solidFill>
                  <a:srgbClr val="222222"/>
                </a:solidFill>
                <a:highlight>
                  <a:srgbClr val="FFFFFF"/>
                </a:highlight>
              </a:rPr>
              <a:t>caterpillar</a:t>
            </a:r>
            <a:r>
              <a:rPr b="1" lang="en-US" sz="2100">
                <a:solidFill>
                  <a:srgbClr val="222222"/>
                </a:solidFill>
                <a:highlight>
                  <a:srgbClr val="FFFFFF"/>
                </a:highlight>
              </a:rPr>
              <a:t>, pupa and the adult.</a:t>
            </a:r>
            <a:endParaRPr b="1" sz="2100">
              <a:solidFill>
                <a:srgbClr val="222222"/>
              </a:solidFill>
              <a:highlight>
                <a:srgbClr val="FFFFFF"/>
              </a:highlight>
            </a:endParaRPr>
          </a:p>
          <a:p>
            <a:pPr indent="-361950" lvl="0" marL="457200" rtl="0" algn="l">
              <a:lnSpc>
                <a:spcPct val="150000"/>
              </a:lnSpc>
              <a:spcBef>
                <a:spcPts val="0"/>
              </a:spcBef>
              <a:spcAft>
                <a:spcPts val="0"/>
              </a:spcAft>
              <a:buClr>
                <a:srgbClr val="222222"/>
              </a:buClr>
              <a:buSzPts val="2100"/>
              <a:buChar char="•"/>
            </a:pPr>
            <a:r>
              <a:rPr b="1" lang="en-US" sz="2100">
                <a:solidFill>
                  <a:srgbClr val="222222"/>
                </a:solidFill>
                <a:highlight>
                  <a:srgbClr val="FFFFFF"/>
                </a:highlight>
              </a:rPr>
              <a:t>The young one that hatches from the egg of these insects is called a larva. </a:t>
            </a:r>
            <a:endParaRPr b="1" sz="2100">
              <a:solidFill>
                <a:srgbClr val="222222"/>
              </a:solidFill>
              <a:highlight>
                <a:srgbClr val="FFFFFF"/>
              </a:highlight>
            </a:endParaRPr>
          </a:p>
          <a:p>
            <a:pPr indent="-361950" lvl="0" marL="457200" rtl="0" algn="l">
              <a:lnSpc>
                <a:spcPct val="150000"/>
              </a:lnSpc>
              <a:spcBef>
                <a:spcPts val="0"/>
              </a:spcBef>
              <a:spcAft>
                <a:spcPts val="0"/>
              </a:spcAft>
              <a:buClr>
                <a:srgbClr val="222222"/>
              </a:buClr>
              <a:buSzPts val="2100"/>
              <a:buChar char="•"/>
            </a:pPr>
            <a:r>
              <a:rPr b="1" lang="en-US" sz="2100">
                <a:solidFill>
                  <a:srgbClr val="222222"/>
                </a:solidFill>
                <a:highlight>
                  <a:srgbClr val="FFFFFF"/>
                </a:highlight>
              </a:rPr>
              <a:t>The larva of a butterfly is called a caterpillar. </a:t>
            </a:r>
            <a:endParaRPr b="1" sz="2100">
              <a:solidFill>
                <a:srgbClr val="222222"/>
              </a:solidFill>
              <a:highlight>
                <a:srgbClr val="FFFFFF"/>
              </a:highlight>
            </a:endParaRPr>
          </a:p>
          <a:p>
            <a:pPr indent="-361950" lvl="0" marL="457200" rtl="0" algn="l">
              <a:lnSpc>
                <a:spcPct val="150000"/>
              </a:lnSpc>
              <a:spcBef>
                <a:spcPts val="0"/>
              </a:spcBef>
              <a:spcAft>
                <a:spcPts val="0"/>
              </a:spcAft>
              <a:buClr>
                <a:srgbClr val="222222"/>
              </a:buClr>
              <a:buSzPts val="2100"/>
              <a:buChar char="•"/>
            </a:pPr>
            <a:r>
              <a:rPr b="1" lang="en-US" sz="2100">
                <a:solidFill>
                  <a:srgbClr val="222222"/>
                </a:solidFill>
                <a:highlight>
                  <a:srgbClr val="FFFFFF"/>
                </a:highlight>
              </a:rPr>
              <a:t>The larva eats leaves and grows rapidly. </a:t>
            </a:r>
            <a:endParaRPr b="1" sz="2100">
              <a:solidFill>
                <a:srgbClr val="222222"/>
              </a:solidFill>
              <a:highlight>
                <a:srgbClr val="FFFFFF"/>
              </a:highlight>
            </a:endParaRPr>
          </a:p>
          <a:p>
            <a:pPr indent="-361950" lvl="0" marL="457200" rtl="0" algn="l">
              <a:lnSpc>
                <a:spcPct val="150000"/>
              </a:lnSpc>
              <a:spcBef>
                <a:spcPts val="0"/>
              </a:spcBef>
              <a:spcAft>
                <a:spcPts val="0"/>
              </a:spcAft>
              <a:buClr>
                <a:srgbClr val="222222"/>
              </a:buClr>
              <a:buSzPts val="2100"/>
              <a:buChar char="•"/>
            </a:pPr>
            <a:r>
              <a:rPr b="1" lang="en-US" sz="2100">
                <a:solidFill>
                  <a:srgbClr val="222222"/>
                </a:solidFill>
                <a:highlight>
                  <a:srgbClr val="FFFFFF"/>
                </a:highlight>
              </a:rPr>
              <a:t>After some time it stops eating and forms a covering called as a pupa around itself. </a:t>
            </a:r>
            <a:endParaRPr b="1" sz="2100">
              <a:solidFill>
                <a:srgbClr val="222222"/>
              </a:solidFill>
              <a:highlight>
                <a:srgbClr val="FFFFFF"/>
              </a:highlight>
            </a:endParaRPr>
          </a:p>
          <a:p>
            <a:pPr indent="-361950" lvl="0" marL="457200" rtl="0" algn="l">
              <a:lnSpc>
                <a:spcPct val="150000"/>
              </a:lnSpc>
              <a:spcBef>
                <a:spcPts val="0"/>
              </a:spcBef>
              <a:spcAft>
                <a:spcPts val="0"/>
              </a:spcAft>
              <a:buClr>
                <a:srgbClr val="222222"/>
              </a:buClr>
              <a:buSzPts val="2100"/>
              <a:buChar char="•"/>
            </a:pPr>
            <a:r>
              <a:rPr b="1" lang="en-US" sz="2100">
                <a:solidFill>
                  <a:srgbClr val="222222"/>
                </a:solidFill>
                <a:highlight>
                  <a:srgbClr val="FFFFFF"/>
                </a:highlight>
              </a:rPr>
              <a:t>Later the pupa bursts open and the butterfly comes out. </a:t>
            </a:r>
            <a:endParaRPr b="1" sz="2100">
              <a:solidFill>
                <a:srgbClr val="222222"/>
              </a:solidFill>
              <a:highlight>
                <a:srgbClr val="FFFFFF"/>
              </a:highlight>
            </a:endParaRPr>
          </a:p>
        </p:txBody>
      </p:sp>
      <p:pic>
        <p:nvPicPr>
          <p:cNvPr id="136" name="Google Shape;136;ge5ee823547_0_85"/>
          <p:cNvPicPr preferRelativeResize="0"/>
          <p:nvPr/>
        </p:nvPicPr>
        <p:blipFill rotWithShape="1">
          <a:blip r:embed="rId3">
            <a:alphaModFix/>
          </a:blip>
          <a:srcRect b="0" l="0" r="0" t="0"/>
          <a:stretch/>
        </p:blipFill>
        <p:spPr>
          <a:xfrm>
            <a:off x="11266350" y="5598623"/>
            <a:ext cx="925650" cy="1156100"/>
          </a:xfrm>
          <a:prstGeom prst="rect">
            <a:avLst/>
          </a:prstGeom>
          <a:noFill/>
          <a:ln>
            <a:noFill/>
          </a:ln>
        </p:spPr>
      </p:pic>
      <p:sp>
        <p:nvSpPr>
          <p:cNvPr id="137" name="Google Shape;137;ge5ee823547_0_85"/>
          <p:cNvSpPr txBox="1"/>
          <p:nvPr/>
        </p:nvSpPr>
        <p:spPr>
          <a:xfrm>
            <a:off x="745950" y="258025"/>
            <a:ext cx="10700100" cy="7389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1200"/>
              </a:spcBef>
              <a:spcAft>
                <a:spcPts val="0"/>
              </a:spcAft>
              <a:buClr>
                <a:schemeClr val="dk1"/>
              </a:buClr>
              <a:buSzPts val="1100"/>
              <a:buFont typeface="Arial"/>
              <a:buNone/>
            </a:pPr>
            <a:r>
              <a:rPr b="1" lang="en-US" sz="3600">
                <a:solidFill>
                  <a:srgbClr val="FF0000"/>
                </a:solidFill>
                <a:highlight>
                  <a:schemeClr val="lt1"/>
                </a:highlight>
                <a:latin typeface="Calibri"/>
                <a:ea typeface="Calibri"/>
                <a:cs typeface="Calibri"/>
                <a:sym typeface="Calibri"/>
              </a:rPr>
              <a:t>LIFE CYCLE OF A BUTTERFLY</a:t>
            </a:r>
            <a:endParaRPr b="1" i="0" sz="4400" u="none" cap="none" strike="noStrike">
              <a:solidFill>
                <a:srgbClr val="FF0000"/>
              </a:solidFill>
              <a:latin typeface="Arial"/>
              <a:ea typeface="Arial"/>
              <a:cs typeface="Arial"/>
              <a:sym typeface="Arial"/>
            </a:endParaRPr>
          </a:p>
        </p:txBody>
      </p:sp>
      <p:pic>
        <p:nvPicPr>
          <p:cNvPr id="138" name="Google Shape;138;ge5ee823547_0_85"/>
          <p:cNvPicPr preferRelativeResize="0"/>
          <p:nvPr/>
        </p:nvPicPr>
        <p:blipFill rotWithShape="1">
          <a:blip r:embed="rId4">
            <a:alphaModFix/>
          </a:blip>
          <a:srcRect b="9412" l="0" r="0" t="0"/>
          <a:stretch/>
        </p:blipFill>
        <p:spPr>
          <a:xfrm>
            <a:off x="6966000" y="1149325"/>
            <a:ext cx="4972000" cy="4544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
                                        </p:tgtEl>
                                        <p:attrNameLst>
                                          <p:attrName>style.visibility</p:attrName>
                                        </p:attrNameLst>
                                      </p:cBhvr>
                                      <p:to>
                                        <p:strVal val="visible"/>
                                      </p:to>
                                    </p:set>
                                    <p:animEffect filter="fade" transition="in">
                                      <p:cBhvr>
                                        <p:cTn dur="1000"/>
                                        <p:tgtEl>
                                          <p:spTgt spid="1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
                                            <p:txEl>
                                              <p:pRg end="0" st="0"/>
                                            </p:txEl>
                                          </p:spTgt>
                                        </p:tgtEl>
                                        <p:attrNameLst>
                                          <p:attrName>style.visibility</p:attrName>
                                        </p:attrNameLst>
                                      </p:cBhvr>
                                      <p:to>
                                        <p:strVal val="visible"/>
                                      </p:to>
                                    </p:set>
                                    <p:animEffect filter="fade" transition="in">
                                      <p:cBhvr>
                                        <p:cTn dur="1000"/>
                                        <p:tgtEl>
                                          <p:spTgt spid="13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
                                            <p:txEl>
                                              <p:pRg end="1" st="1"/>
                                            </p:txEl>
                                          </p:spTgt>
                                        </p:tgtEl>
                                        <p:attrNameLst>
                                          <p:attrName>style.visibility</p:attrName>
                                        </p:attrNameLst>
                                      </p:cBhvr>
                                      <p:to>
                                        <p:strVal val="visible"/>
                                      </p:to>
                                    </p:set>
                                    <p:animEffect filter="fade" transition="in">
                                      <p:cBhvr>
                                        <p:cTn dur="1000"/>
                                        <p:tgtEl>
                                          <p:spTgt spid="13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
                                            <p:txEl>
                                              <p:pRg end="2" st="2"/>
                                            </p:txEl>
                                          </p:spTgt>
                                        </p:tgtEl>
                                        <p:attrNameLst>
                                          <p:attrName>style.visibility</p:attrName>
                                        </p:attrNameLst>
                                      </p:cBhvr>
                                      <p:to>
                                        <p:strVal val="visible"/>
                                      </p:to>
                                    </p:set>
                                    <p:animEffect filter="fade" transition="in">
                                      <p:cBhvr>
                                        <p:cTn dur="1000"/>
                                        <p:tgtEl>
                                          <p:spTgt spid="13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
                                            <p:txEl>
                                              <p:pRg end="3" st="3"/>
                                            </p:txEl>
                                          </p:spTgt>
                                        </p:tgtEl>
                                        <p:attrNameLst>
                                          <p:attrName>style.visibility</p:attrName>
                                        </p:attrNameLst>
                                      </p:cBhvr>
                                      <p:to>
                                        <p:strVal val="visible"/>
                                      </p:to>
                                    </p:set>
                                    <p:animEffect filter="fade" transition="in">
                                      <p:cBhvr>
                                        <p:cTn dur="1000"/>
                                        <p:tgtEl>
                                          <p:spTgt spid="13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
                                            <p:txEl>
                                              <p:pRg end="4" st="4"/>
                                            </p:txEl>
                                          </p:spTgt>
                                        </p:tgtEl>
                                        <p:attrNameLst>
                                          <p:attrName>style.visibility</p:attrName>
                                        </p:attrNameLst>
                                      </p:cBhvr>
                                      <p:to>
                                        <p:strVal val="visible"/>
                                      </p:to>
                                    </p:set>
                                    <p:animEffect filter="fade" transition="in">
                                      <p:cBhvr>
                                        <p:cTn dur="1000"/>
                                        <p:tgtEl>
                                          <p:spTgt spid="135">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
                                            <p:txEl>
                                              <p:pRg end="5" st="5"/>
                                            </p:txEl>
                                          </p:spTgt>
                                        </p:tgtEl>
                                        <p:attrNameLst>
                                          <p:attrName>style.visibility</p:attrName>
                                        </p:attrNameLst>
                                      </p:cBhvr>
                                      <p:to>
                                        <p:strVal val="visible"/>
                                      </p:to>
                                    </p:set>
                                    <p:animEffect filter="fade" transition="in">
                                      <p:cBhvr>
                                        <p:cTn dur="1000"/>
                                        <p:tgtEl>
                                          <p:spTgt spid="135">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geac7d74fa5_0_3"/>
          <p:cNvSpPr txBox="1"/>
          <p:nvPr/>
        </p:nvSpPr>
        <p:spPr>
          <a:xfrm>
            <a:off x="638150" y="1100675"/>
            <a:ext cx="10826400" cy="499530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000000"/>
              </a:buClr>
              <a:buSzPts val="2600"/>
              <a:buFont typeface="Arial"/>
              <a:buNone/>
            </a:pPr>
            <a:r>
              <a:t/>
            </a:r>
            <a:endParaRPr b="1" i="0" sz="2600" u="none" cap="none" strike="noStrike">
              <a:solidFill>
                <a:srgbClr val="222222"/>
              </a:solidFill>
              <a:highlight>
                <a:schemeClr val="lt1"/>
              </a:highlight>
              <a:latin typeface="Calibri"/>
              <a:ea typeface="Calibri"/>
              <a:cs typeface="Calibri"/>
              <a:sym typeface="Calibri"/>
            </a:endParaRPr>
          </a:p>
          <a:p>
            <a:pPr indent="-228600" lvl="0" marL="406400" marR="0" rtl="0" algn="l">
              <a:lnSpc>
                <a:spcPct val="150000"/>
              </a:lnSpc>
              <a:spcBef>
                <a:spcPts val="0"/>
              </a:spcBef>
              <a:spcAft>
                <a:spcPts val="0"/>
              </a:spcAft>
              <a:buClr>
                <a:schemeClr val="dk1"/>
              </a:buClr>
              <a:buSzPts val="1100"/>
              <a:buFont typeface="Arial"/>
              <a:buNone/>
            </a:pPr>
            <a:r>
              <a:t/>
            </a:r>
            <a:endParaRPr b="0" i="0" sz="1400" u="none" cap="none" strike="noStrike">
              <a:solidFill>
                <a:srgbClr val="222222"/>
              </a:solidFill>
              <a:highlight>
                <a:schemeClr val="lt1"/>
              </a:highlight>
              <a:latin typeface="Arial"/>
              <a:ea typeface="Arial"/>
              <a:cs typeface="Arial"/>
              <a:sym typeface="Arial"/>
            </a:endParaRPr>
          </a:p>
          <a:p>
            <a:pPr indent="-228600" lvl="0" marL="406400" marR="0" rtl="0" algn="l">
              <a:lnSpc>
                <a:spcPct val="150000"/>
              </a:lnSpc>
              <a:spcBef>
                <a:spcPts val="0"/>
              </a:spcBef>
              <a:spcAft>
                <a:spcPts val="0"/>
              </a:spcAft>
              <a:buClr>
                <a:schemeClr val="dk1"/>
              </a:buClr>
              <a:buSzPts val="1100"/>
              <a:buFont typeface="Arial"/>
              <a:buNone/>
            </a:pPr>
            <a:r>
              <a:t/>
            </a:r>
            <a:endParaRPr b="0" i="0" sz="1400" u="none" cap="none" strike="noStrike">
              <a:solidFill>
                <a:srgbClr val="222222"/>
              </a:solidFill>
              <a:highlight>
                <a:schemeClr val="lt1"/>
              </a:highlight>
              <a:latin typeface="Calibri"/>
              <a:ea typeface="Calibri"/>
              <a:cs typeface="Calibri"/>
              <a:sym typeface="Calibri"/>
            </a:endParaRPr>
          </a:p>
          <a:p>
            <a:pPr indent="0" lvl="0" marL="0" marR="0" rtl="0" algn="l">
              <a:lnSpc>
                <a:spcPct val="150000"/>
              </a:lnSpc>
              <a:spcBef>
                <a:spcPts val="0"/>
              </a:spcBef>
              <a:spcAft>
                <a:spcPts val="0"/>
              </a:spcAft>
              <a:buClr>
                <a:schemeClr val="dk1"/>
              </a:buClr>
              <a:buSzPts val="1100"/>
              <a:buFont typeface="Arial"/>
              <a:buNone/>
            </a:pPr>
            <a:r>
              <a:t/>
            </a:r>
            <a:endParaRPr b="0" i="0" sz="1400" u="none" cap="none" strike="noStrike">
              <a:solidFill>
                <a:schemeClr val="dk1"/>
              </a:solidFill>
              <a:latin typeface="Arial"/>
              <a:ea typeface="Arial"/>
              <a:cs typeface="Arial"/>
              <a:sym typeface="Arial"/>
            </a:endParaRPr>
          </a:p>
          <a:p>
            <a:pPr indent="0" lvl="0" marL="457200" marR="0" rtl="0" algn="l">
              <a:lnSpc>
                <a:spcPct val="150000"/>
              </a:lnSpc>
              <a:spcBef>
                <a:spcPts val="1200"/>
              </a:spcBef>
              <a:spcAft>
                <a:spcPts val="1200"/>
              </a:spcAft>
              <a:buClr>
                <a:srgbClr val="000000"/>
              </a:buClr>
              <a:buSzPts val="2800"/>
              <a:buFont typeface="Arial"/>
              <a:buNone/>
            </a:pPr>
            <a:r>
              <a:t/>
            </a:r>
            <a:endParaRPr b="1" i="0" sz="3100" u="none" cap="none" strike="noStrike">
              <a:solidFill>
                <a:schemeClr val="dk1"/>
              </a:solidFill>
              <a:highlight>
                <a:srgbClr val="FFFFFF"/>
              </a:highlight>
              <a:latin typeface="Arial"/>
              <a:ea typeface="Arial"/>
              <a:cs typeface="Arial"/>
              <a:sym typeface="Arial"/>
            </a:endParaRPr>
          </a:p>
        </p:txBody>
      </p:sp>
      <p:sp>
        <p:nvSpPr>
          <p:cNvPr id="144" name="Google Shape;144;geac7d74fa5_0_3"/>
          <p:cNvSpPr txBox="1"/>
          <p:nvPr>
            <p:ph idx="1" type="body"/>
          </p:nvPr>
        </p:nvSpPr>
        <p:spPr>
          <a:xfrm>
            <a:off x="638150" y="1312350"/>
            <a:ext cx="11259900" cy="4861800"/>
          </a:xfrm>
          <a:prstGeom prst="rect">
            <a:avLst/>
          </a:prstGeom>
          <a:noFill/>
          <a:ln>
            <a:noFill/>
          </a:ln>
        </p:spPr>
        <p:txBody>
          <a:bodyPr anchorCtr="0" anchor="t" bIns="45700" lIns="91425" spcFirstLastPara="1" rIns="91425" wrap="square" tIns="45700">
            <a:noAutofit/>
          </a:bodyPr>
          <a:lstStyle/>
          <a:p>
            <a:pPr indent="0" lvl="0" marL="0" rtl="0" algn="l">
              <a:lnSpc>
                <a:spcPct val="70000"/>
              </a:lnSpc>
              <a:spcBef>
                <a:spcPts val="1000"/>
              </a:spcBef>
              <a:spcAft>
                <a:spcPts val="0"/>
              </a:spcAft>
              <a:buSzPts val="935"/>
              <a:buNone/>
            </a:pPr>
            <a:r>
              <a:t/>
            </a:r>
            <a:endParaRPr b="1" sz="2495">
              <a:highlight>
                <a:srgbClr val="FFFFFF"/>
              </a:highlight>
              <a:latin typeface="Calibri"/>
              <a:ea typeface="Calibri"/>
              <a:cs typeface="Calibri"/>
              <a:sym typeface="Calibri"/>
            </a:endParaRPr>
          </a:p>
        </p:txBody>
      </p:sp>
      <p:pic>
        <p:nvPicPr>
          <p:cNvPr descr="'Amazing Transformation – the Life Cycle of the Small Tortoiseshell Butterfly’&#10;Created by Irish natural history photographer Edward W Delaney.&#10;© Edward W. Delaney&#10;&#10;Music: 'Touching Moments Five - Circle' &#10;© Kevin MacLeod, incomptech.com" id="145" name="Google Shape;145;geac7d74fa5_0_3" title="Butterfly Life Cycle">
            <a:hlinkClick r:id="rId3"/>
          </p:cNvPr>
          <p:cNvPicPr preferRelativeResize="0"/>
          <p:nvPr/>
        </p:nvPicPr>
        <p:blipFill>
          <a:blip r:embed="rId4">
            <a:alphaModFix/>
          </a:blip>
          <a:stretch>
            <a:fillRect/>
          </a:stretch>
        </p:blipFill>
        <p:spPr>
          <a:xfrm>
            <a:off x="306000" y="774000"/>
            <a:ext cx="11592050" cy="5778000"/>
          </a:xfrm>
          <a:prstGeom prst="rect">
            <a:avLst/>
          </a:prstGeom>
          <a:noFill/>
          <a:ln>
            <a:noFill/>
          </a:ln>
        </p:spPr>
      </p:pic>
      <p:pic>
        <p:nvPicPr>
          <p:cNvPr id="146" name="Google Shape;146;geac7d74fa5_0_3"/>
          <p:cNvPicPr preferRelativeResize="0"/>
          <p:nvPr/>
        </p:nvPicPr>
        <p:blipFill rotWithShape="1">
          <a:blip r:embed="rId5">
            <a:alphaModFix/>
          </a:blip>
          <a:srcRect b="0" l="0" r="0" t="0"/>
          <a:stretch/>
        </p:blipFill>
        <p:spPr>
          <a:xfrm>
            <a:off x="11273997" y="5944133"/>
            <a:ext cx="925651" cy="92565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gtEl>
                                        <p:attrNameLst>
                                          <p:attrName>style.visibility</p:attrName>
                                        </p:attrNameLst>
                                      </p:cBhvr>
                                      <p:to>
                                        <p:strVal val="visible"/>
                                      </p:to>
                                    </p:set>
                                    <p:animEffect filter="fade" transition="in">
                                      <p:cBhvr>
                                        <p:cTn dur="1000"/>
                                        <p:tgtEl>
                                          <p:spTgt spid="1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ge9824c5e45_0_63"/>
          <p:cNvSpPr txBox="1"/>
          <p:nvPr>
            <p:ph type="title"/>
          </p:nvPr>
        </p:nvSpPr>
        <p:spPr>
          <a:xfrm>
            <a:off x="838200" y="365125"/>
            <a:ext cx="10515600" cy="8202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b="1" lang="en-US" sz="3500">
                <a:solidFill>
                  <a:srgbClr val="FF0000"/>
                </a:solidFill>
              </a:rPr>
              <a:t>SUMMARY</a:t>
            </a:r>
            <a:endParaRPr b="1" sz="3500">
              <a:solidFill>
                <a:srgbClr val="FF0000"/>
              </a:solidFill>
            </a:endParaRPr>
          </a:p>
        </p:txBody>
      </p:sp>
      <p:sp>
        <p:nvSpPr>
          <p:cNvPr id="153" name="Google Shape;153;ge9824c5e45_0_63"/>
          <p:cNvSpPr txBox="1"/>
          <p:nvPr>
            <p:ph idx="1" type="body"/>
          </p:nvPr>
        </p:nvSpPr>
        <p:spPr>
          <a:xfrm>
            <a:off x="838200" y="1354675"/>
            <a:ext cx="10515600" cy="4822200"/>
          </a:xfrm>
          <a:prstGeom prst="rect">
            <a:avLst/>
          </a:prstGeom>
          <a:noFill/>
          <a:ln>
            <a:noFill/>
          </a:ln>
        </p:spPr>
        <p:txBody>
          <a:bodyPr anchorCtr="0" anchor="t" bIns="45700" lIns="91425" spcFirstLastPara="1" rIns="91425" wrap="square" tIns="45700">
            <a:noAutofit/>
          </a:bodyPr>
          <a:lstStyle/>
          <a:p>
            <a:pPr indent="-400050" lvl="0" marL="457200" rtl="0" algn="l">
              <a:lnSpc>
                <a:spcPct val="150000"/>
              </a:lnSpc>
              <a:spcBef>
                <a:spcPts val="1200"/>
              </a:spcBef>
              <a:spcAft>
                <a:spcPts val="0"/>
              </a:spcAft>
              <a:buClr>
                <a:srgbClr val="222222"/>
              </a:buClr>
              <a:buSzPts val="2700"/>
              <a:buChar char="•"/>
            </a:pPr>
            <a:r>
              <a:rPr b="1" lang="en-US" sz="2700">
                <a:solidFill>
                  <a:srgbClr val="222222"/>
                </a:solidFill>
                <a:highlight>
                  <a:schemeClr val="lt1"/>
                </a:highlight>
              </a:rPr>
              <a:t>Life cycle of some insects like cockroaches and grasshoppers has three stages.</a:t>
            </a:r>
            <a:endParaRPr b="1" sz="2700">
              <a:solidFill>
                <a:srgbClr val="222222"/>
              </a:solidFill>
              <a:highlight>
                <a:schemeClr val="lt1"/>
              </a:highlight>
            </a:endParaRPr>
          </a:p>
          <a:p>
            <a:pPr indent="-400050" lvl="0" marL="457200" rtl="0" algn="l">
              <a:lnSpc>
                <a:spcPct val="150000"/>
              </a:lnSpc>
              <a:spcBef>
                <a:spcPts val="0"/>
              </a:spcBef>
              <a:spcAft>
                <a:spcPts val="0"/>
              </a:spcAft>
              <a:buClr>
                <a:srgbClr val="222222"/>
              </a:buClr>
              <a:buSzPts val="2700"/>
              <a:buChar char="•"/>
            </a:pPr>
            <a:r>
              <a:rPr b="1" lang="en-US" sz="2700">
                <a:solidFill>
                  <a:srgbClr val="222222"/>
                </a:solidFill>
                <a:highlight>
                  <a:schemeClr val="lt1"/>
                </a:highlight>
              </a:rPr>
              <a:t>The baby insect which comes out of the egg is called as nymph. </a:t>
            </a:r>
            <a:endParaRPr b="1" sz="2700">
              <a:solidFill>
                <a:srgbClr val="222222"/>
              </a:solidFill>
              <a:highlight>
                <a:schemeClr val="lt1"/>
              </a:highlight>
            </a:endParaRPr>
          </a:p>
          <a:p>
            <a:pPr indent="-400050" lvl="0" marL="457200" rtl="0" algn="l">
              <a:lnSpc>
                <a:spcPct val="150000"/>
              </a:lnSpc>
              <a:spcBef>
                <a:spcPts val="0"/>
              </a:spcBef>
              <a:spcAft>
                <a:spcPts val="0"/>
              </a:spcAft>
              <a:buClr>
                <a:srgbClr val="222222"/>
              </a:buClr>
              <a:buSzPts val="2700"/>
              <a:buChar char="•"/>
            </a:pPr>
            <a:r>
              <a:rPr b="1" lang="en-US" sz="2700">
                <a:solidFill>
                  <a:srgbClr val="222222"/>
                </a:solidFill>
                <a:highlight>
                  <a:schemeClr val="lt1"/>
                </a:highlight>
              </a:rPr>
              <a:t>The young one that hatches from the egg of these insects is called as larva. </a:t>
            </a:r>
            <a:endParaRPr b="1" sz="2700">
              <a:solidFill>
                <a:srgbClr val="222222"/>
              </a:solidFill>
              <a:highlight>
                <a:schemeClr val="lt1"/>
              </a:highlight>
            </a:endParaRPr>
          </a:p>
          <a:p>
            <a:pPr indent="-400050" lvl="0" marL="457200" rtl="0" algn="l">
              <a:lnSpc>
                <a:spcPct val="150000"/>
              </a:lnSpc>
              <a:spcBef>
                <a:spcPts val="0"/>
              </a:spcBef>
              <a:spcAft>
                <a:spcPts val="0"/>
              </a:spcAft>
              <a:buClr>
                <a:srgbClr val="222222"/>
              </a:buClr>
              <a:buSzPts val="2700"/>
              <a:buChar char="•"/>
            </a:pPr>
            <a:r>
              <a:rPr b="1" lang="en-US" sz="2700">
                <a:solidFill>
                  <a:srgbClr val="222222"/>
                </a:solidFill>
                <a:highlight>
                  <a:schemeClr val="lt1"/>
                </a:highlight>
              </a:rPr>
              <a:t>The larva of a butterfly is called as caterpillar.</a:t>
            </a:r>
            <a:endParaRPr b="1" sz="2700">
              <a:solidFill>
                <a:srgbClr val="222222"/>
              </a:solidFill>
              <a:highlight>
                <a:schemeClr val="lt1"/>
              </a:highlight>
            </a:endParaRPr>
          </a:p>
        </p:txBody>
      </p:sp>
      <p:pic>
        <p:nvPicPr>
          <p:cNvPr id="154" name="Google Shape;154;ge9824c5e45_0_63"/>
          <p:cNvPicPr preferRelativeResize="0"/>
          <p:nvPr/>
        </p:nvPicPr>
        <p:blipFill rotWithShape="1">
          <a:blip r:embed="rId3">
            <a:alphaModFix/>
          </a:blip>
          <a:srcRect b="0" l="0" r="0" t="0"/>
          <a:stretch/>
        </p:blipFill>
        <p:spPr>
          <a:xfrm>
            <a:off x="11273997" y="5944133"/>
            <a:ext cx="925651" cy="92565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2"/>
                                        </p:tgtEl>
                                        <p:attrNameLst>
                                          <p:attrName>style.visibility</p:attrName>
                                        </p:attrNameLst>
                                      </p:cBhvr>
                                      <p:to>
                                        <p:strVal val="visible"/>
                                      </p:to>
                                    </p:set>
                                    <p:animEffect filter="fade" transition="in">
                                      <p:cBhvr>
                                        <p:cTn dur="1000"/>
                                        <p:tgtEl>
                                          <p:spTgt spid="1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
                                            <p:txEl>
                                              <p:pRg end="0" st="0"/>
                                            </p:txEl>
                                          </p:spTgt>
                                        </p:tgtEl>
                                        <p:attrNameLst>
                                          <p:attrName>style.visibility</p:attrName>
                                        </p:attrNameLst>
                                      </p:cBhvr>
                                      <p:to>
                                        <p:strVal val="visible"/>
                                      </p:to>
                                    </p:set>
                                    <p:animEffect filter="fade" transition="in">
                                      <p:cBhvr>
                                        <p:cTn dur="1000"/>
                                        <p:tgtEl>
                                          <p:spTgt spid="15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
                                            <p:txEl>
                                              <p:pRg end="1" st="1"/>
                                            </p:txEl>
                                          </p:spTgt>
                                        </p:tgtEl>
                                        <p:attrNameLst>
                                          <p:attrName>style.visibility</p:attrName>
                                        </p:attrNameLst>
                                      </p:cBhvr>
                                      <p:to>
                                        <p:strVal val="visible"/>
                                      </p:to>
                                    </p:set>
                                    <p:animEffect filter="fade" transition="in">
                                      <p:cBhvr>
                                        <p:cTn dur="1000"/>
                                        <p:tgtEl>
                                          <p:spTgt spid="15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
                                            <p:txEl>
                                              <p:pRg end="2" st="2"/>
                                            </p:txEl>
                                          </p:spTgt>
                                        </p:tgtEl>
                                        <p:attrNameLst>
                                          <p:attrName>style.visibility</p:attrName>
                                        </p:attrNameLst>
                                      </p:cBhvr>
                                      <p:to>
                                        <p:strVal val="visible"/>
                                      </p:to>
                                    </p:set>
                                    <p:animEffect filter="fade" transition="in">
                                      <p:cBhvr>
                                        <p:cTn dur="1000"/>
                                        <p:tgtEl>
                                          <p:spTgt spid="15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
                                            <p:txEl>
                                              <p:pRg end="3" st="3"/>
                                            </p:txEl>
                                          </p:spTgt>
                                        </p:tgtEl>
                                        <p:attrNameLst>
                                          <p:attrName>style.visibility</p:attrName>
                                        </p:attrNameLst>
                                      </p:cBhvr>
                                      <p:to>
                                        <p:strVal val="visible"/>
                                      </p:to>
                                    </p:set>
                                    <p:animEffect filter="fade" transition="in">
                                      <p:cBhvr>
                                        <p:cTn dur="1000"/>
                                        <p:tgtEl>
                                          <p:spTgt spid="153">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ge74f110d0f_0_1"/>
          <p:cNvSpPr txBox="1"/>
          <p:nvPr>
            <p:ph type="title"/>
          </p:nvPr>
        </p:nvSpPr>
        <p:spPr>
          <a:xfrm>
            <a:off x="838200" y="207650"/>
            <a:ext cx="10515600" cy="723600"/>
          </a:xfrm>
          <a:prstGeom prst="rect">
            <a:avLst/>
          </a:prstGeom>
          <a:noFill/>
          <a:ln>
            <a:noFill/>
          </a:ln>
        </p:spPr>
        <p:txBody>
          <a:bodyPr anchorCtr="0" anchor="ctr" bIns="45700" lIns="91425" spcFirstLastPara="1" rIns="91425" wrap="square" tIns="45700">
            <a:normAutofit/>
          </a:bodyPr>
          <a:lstStyle/>
          <a:p>
            <a:pPr indent="0" lvl="0" marL="457200" rtl="0" algn="ctr">
              <a:lnSpc>
                <a:spcPct val="90000"/>
              </a:lnSpc>
              <a:spcBef>
                <a:spcPts val="0"/>
              </a:spcBef>
              <a:spcAft>
                <a:spcPts val="0"/>
              </a:spcAft>
              <a:buNone/>
            </a:pPr>
            <a:r>
              <a:rPr b="1" lang="en-US" sz="3500">
                <a:solidFill>
                  <a:srgbClr val="FF0000"/>
                </a:solidFill>
              </a:rPr>
              <a:t>WRITE SHORT ANSWERS</a:t>
            </a:r>
            <a:endParaRPr b="1" sz="3500">
              <a:solidFill>
                <a:srgbClr val="FF0000"/>
              </a:solidFill>
            </a:endParaRPr>
          </a:p>
        </p:txBody>
      </p:sp>
      <p:sp>
        <p:nvSpPr>
          <p:cNvPr id="161" name="Google Shape;161;ge74f110d0f_0_1"/>
          <p:cNvSpPr txBox="1"/>
          <p:nvPr/>
        </p:nvSpPr>
        <p:spPr>
          <a:xfrm>
            <a:off x="484400" y="1733625"/>
            <a:ext cx="7036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 name="Google Shape;162;ge74f110d0f_0_1"/>
          <p:cNvSpPr txBox="1"/>
          <p:nvPr/>
        </p:nvSpPr>
        <p:spPr>
          <a:xfrm>
            <a:off x="7684275" y="1404650"/>
            <a:ext cx="43173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ge74f110d0f_0_1"/>
          <p:cNvSpPr txBox="1"/>
          <p:nvPr/>
        </p:nvSpPr>
        <p:spPr>
          <a:xfrm>
            <a:off x="653725" y="1016000"/>
            <a:ext cx="11009100" cy="5571900"/>
          </a:xfrm>
          <a:prstGeom prst="rect">
            <a:avLst/>
          </a:prstGeom>
          <a:noFill/>
          <a:ln>
            <a:noFill/>
          </a:ln>
        </p:spPr>
        <p:txBody>
          <a:bodyPr anchorCtr="0" anchor="t" bIns="91425" lIns="91425" spcFirstLastPara="1" rIns="91425" wrap="square" tIns="91425">
            <a:spAutoFit/>
          </a:bodyPr>
          <a:lstStyle/>
          <a:p>
            <a:pPr indent="0" lvl="0" marL="0" marR="0" rtl="0" algn="l">
              <a:lnSpc>
                <a:spcPct val="150000"/>
              </a:lnSpc>
              <a:spcBef>
                <a:spcPts val="0"/>
              </a:spcBef>
              <a:spcAft>
                <a:spcPts val="0"/>
              </a:spcAft>
              <a:buNone/>
            </a:pPr>
            <a:r>
              <a:rPr b="1" lang="en-US" sz="2000">
                <a:solidFill>
                  <a:srgbClr val="FF0000"/>
                </a:solidFill>
                <a:latin typeface="Calibri"/>
                <a:ea typeface="Calibri"/>
                <a:cs typeface="Calibri"/>
                <a:sym typeface="Calibri"/>
              </a:rPr>
              <a:t>Q1. How do birds reproduce?</a:t>
            </a:r>
            <a:endParaRPr b="1" sz="2000">
              <a:solidFill>
                <a:srgbClr val="FF0000"/>
              </a:solidFill>
              <a:latin typeface="Calibri"/>
              <a:ea typeface="Calibri"/>
              <a:cs typeface="Calibri"/>
              <a:sym typeface="Calibri"/>
            </a:endParaRPr>
          </a:p>
          <a:p>
            <a:pPr indent="0" lvl="0" marL="0" marR="0" rtl="0" algn="l">
              <a:lnSpc>
                <a:spcPct val="150000"/>
              </a:lnSpc>
              <a:spcBef>
                <a:spcPts val="0"/>
              </a:spcBef>
              <a:spcAft>
                <a:spcPts val="0"/>
              </a:spcAft>
              <a:buNone/>
            </a:pPr>
            <a:r>
              <a:rPr b="1" lang="en-US" sz="2000">
                <a:latin typeface="Calibri"/>
                <a:ea typeface="Calibri"/>
                <a:cs typeface="Calibri"/>
                <a:sym typeface="Calibri"/>
              </a:rPr>
              <a:t>Ans: Birds reproduces by laying eggs.</a:t>
            </a:r>
            <a:endParaRPr b="1" sz="2000">
              <a:latin typeface="Calibri"/>
              <a:ea typeface="Calibri"/>
              <a:cs typeface="Calibri"/>
              <a:sym typeface="Calibri"/>
            </a:endParaRPr>
          </a:p>
          <a:p>
            <a:pPr indent="0" lvl="0" marL="0" marR="0" rtl="0" algn="l">
              <a:lnSpc>
                <a:spcPct val="150000"/>
              </a:lnSpc>
              <a:spcBef>
                <a:spcPts val="0"/>
              </a:spcBef>
              <a:spcAft>
                <a:spcPts val="0"/>
              </a:spcAft>
              <a:buNone/>
            </a:pPr>
            <a:r>
              <a:rPr b="1" lang="en-US" sz="2000">
                <a:solidFill>
                  <a:srgbClr val="FF0000"/>
                </a:solidFill>
                <a:latin typeface="Calibri"/>
                <a:ea typeface="Calibri"/>
                <a:cs typeface="Calibri"/>
                <a:sym typeface="Calibri"/>
              </a:rPr>
              <a:t>Q2. What are nymphs?</a:t>
            </a:r>
            <a:endParaRPr b="1" sz="2000">
              <a:solidFill>
                <a:srgbClr val="FF0000"/>
              </a:solidFill>
              <a:latin typeface="Calibri"/>
              <a:ea typeface="Calibri"/>
              <a:cs typeface="Calibri"/>
              <a:sym typeface="Calibri"/>
            </a:endParaRPr>
          </a:p>
          <a:p>
            <a:pPr indent="0" lvl="0" marL="0" marR="0" rtl="0" algn="l">
              <a:lnSpc>
                <a:spcPct val="150000"/>
              </a:lnSpc>
              <a:spcBef>
                <a:spcPts val="0"/>
              </a:spcBef>
              <a:spcAft>
                <a:spcPts val="0"/>
              </a:spcAft>
              <a:buNone/>
            </a:pPr>
            <a:r>
              <a:rPr b="1" lang="en-US" sz="2000">
                <a:latin typeface="Calibri"/>
                <a:ea typeface="Calibri"/>
                <a:cs typeface="Calibri"/>
                <a:sym typeface="Calibri"/>
              </a:rPr>
              <a:t>Ans: Young ones of  insects resembling the adults are known as nymphs.</a:t>
            </a:r>
            <a:endParaRPr b="1" sz="2000">
              <a:latin typeface="Calibri"/>
              <a:ea typeface="Calibri"/>
              <a:cs typeface="Calibri"/>
              <a:sym typeface="Calibri"/>
            </a:endParaRPr>
          </a:p>
          <a:p>
            <a:pPr indent="0" lvl="0" marL="0" marR="0" rtl="0" algn="l">
              <a:lnSpc>
                <a:spcPct val="150000"/>
              </a:lnSpc>
              <a:spcBef>
                <a:spcPts val="0"/>
              </a:spcBef>
              <a:spcAft>
                <a:spcPts val="0"/>
              </a:spcAft>
              <a:buNone/>
            </a:pPr>
            <a:r>
              <a:rPr b="1" lang="en-US" sz="2000">
                <a:solidFill>
                  <a:srgbClr val="FF0000"/>
                </a:solidFill>
                <a:latin typeface="Calibri"/>
                <a:ea typeface="Calibri"/>
                <a:cs typeface="Calibri"/>
                <a:sym typeface="Calibri"/>
              </a:rPr>
              <a:t>Q3. What are the four stages in the life cycle of a butterfly?</a:t>
            </a:r>
            <a:endParaRPr b="1" sz="2000">
              <a:solidFill>
                <a:srgbClr val="FF0000"/>
              </a:solidFill>
              <a:latin typeface="Calibri"/>
              <a:ea typeface="Calibri"/>
              <a:cs typeface="Calibri"/>
              <a:sym typeface="Calibri"/>
            </a:endParaRPr>
          </a:p>
          <a:p>
            <a:pPr indent="0" lvl="0" marL="0" marR="0" rtl="0" algn="l">
              <a:lnSpc>
                <a:spcPct val="150000"/>
              </a:lnSpc>
              <a:spcBef>
                <a:spcPts val="0"/>
              </a:spcBef>
              <a:spcAft>
                <a:spcPts val="0"/>
              </a:spcAft>
              <a:buNone/>
            </a:pPr>
            <a:r>
              <a:rPr b="1" lang="en-US" sz="2000">
                <a:latin typeface="Calibri"/>
                <a:ea typeface="Calibri"/>
                <a:cs typeface="Calibri"/>
                <a:sym typeface="Calibri"/>
              </a:rPr>
              <a:t>Ans: The four stages of butterfly life cycle are:</a:t>
            </a:r>
            <a:endParaRPr b="1" sz="2000">
              <a:latin typeface="Calibri"/>
              <a:ea typeface="Calibri"/>
              <a:cs typeface="Calibri"/>
              <a:sym typeface="Calibri"/>
            </a:endParaRPr>
          </a:p>
          <a:p>
            <a:pPr indent="457200" lvl="0" marL="0" marR="0" rtl="0" algn="l">
              <a:lnSpc>
                <a:spcPct val="150000"/>
              </a:lnSpc>
              <a:spcBef>
                <a:spcPts val="0"/>
              </a:spcBef>
              <a:spcAft>
                <a:spcPts val="0"/>
              </a:spcAft>
              <a:buNone/>
            </a:pPr>
            <a:r>
              <a:rPr b="1" lang="en-US" sz="2000">
                <a:latin typeface="Calibri"/>
                <a:ea typeface="Calibri"/>
                <a:cs typeface="Calibri"/>
                <a:sym typeface="Calibri"/>
              </a:rPr>
              <a:t>Stage 1: Eggs</a:t>
            </a:r>
            <a:endParaRPr b="1" sz="2000">
              <a:latin typeface="Calibri"/>
              <a:ea typeface="Calibri"/>
              <a:cs typeface="Calibri"/>
              <a:sym typeface="Calibri"/>
            </a:endParaRPr>
          </a:p>
          <a:p>
            <a:pPr indent="0" lvl="0" marL="0" marR="0" rtl="0" algn="l">
              <a:lnSpc>
                <a:spcPct val="150000"/>
              </a:lnSpc>
              <a:spcBef>
                <a:spcPts val="0"/>
              </a:spcBef>
              <a:spcAft>
                <a:spcPts val="0"/>
              </a:spcAft>
              <a:buNone/>
            </a:pPr>
            <a:r>
              <a:rPr b="1" lang="en-US" sz="2000">
                <a:latin typeface="Calibri"/>
                <a:ea typeface="Calibri"/>
                <a:cs typeface="Calibri"/>
                <a:sym typeface="Calibri"/>
              </a:rPr>
              <a:t>	Stage 2: Caterpillar</a:t>
            </a:r>
            <a:endParaRPr b="1" sz="2000">
              <a:latin typeface="Calibri"/>
              <a:ea typeface="Calibri"/>
              <a:cs typeface="Calibri"/>
              <a:sym typeface="Calibri"/>
            </a:endParaRPr>
          </a:p>
          <a:p>
            <a:pPr indent="0" lvl="0" marL="0" marR="0" rtl="0" algn="l">
              <a:lnSpc>
                <a:spcPct val="150000"/>
              </a:lnSpc>
              <a:spcBef>
                <a:spcPts val="0"/>
              </a:spcBef>
              <a:spcAft>
                <a:spcPts val="0"/>
              </a:spcAft>
              <a:buNone/>
            </a:pPr>
            <a:r>
              <a:rPr b="1" lang="en-US" sz="2000">
                <a:latin typeface="Calibri"/>
                <a:ea typeface="Calibri"/>
                <a:cs typeface="Calibri"/>
                <a:sym typeface="Calibri"/>
              </a:rPr>
              <a:t>	Stage 3: Pupa</a:t>
            </a:r>
            <a:endParaRPr b="1" sz="2000">
              <a:latin typeface="Calibri"/>
              <a:ea typeface="Calibri"/>
              <a:cs typeface="Calibri"/>
              <a:sym typeface="Calibri"/>
            </a:endParaRPr>
          </a:p>
          <a:p>
            <a:pPr indent="0" lvl="0" marL="0" marR="0" rtl="0" algn="l">
              <a:lnSpc>
                <a:spcPct val="150000"/>
              </a:lnSpc>
              <a:spcBef>
                <a:spcPts val="0"/>
              </a:spcBef>
              <a:spcAft>
                <a:spcPts val="0"/>
              </a:spcAft>
              <a:buNone/>
            </a:pPr>
            <a:r>
              <a:rPr b="1" lang="en-US" sz="2000">
                <a:latin typeface="Calibri"/>
                <a:ea typeface="Calibri"/>
                <a:cs typeface="Calibri"/>
                <a:sym typeface="Calibri"/>
              </a:rPr>
              <a:t>	Stage 4: Adult</a:t>
            </a:r>
            <a:endParaRPr b="1" sz="2000">
              <a:latin typeface="Calibri"/>
              <a:ea typeface="Calibri"/>
              <a:cs typeface="Calibri"/>
              <a:sym typeface="Calibri"/>
            </a:endParaRPr>
          </a:p>
          <a:p>
            <a:pPr indent="0" lvl="0" marL="0" marR="0" rtl="0" algn="l">
              <a:lnSpc>
                <a:spcPct val="150000"/>
              </a:lnSpc>
              <a:spcBef>
                <a:spcPts val="0"/>
              </a:spcBef>
              <a:spcAft>
                <a:spcPts val="0"/>
              </a:spcAft>
              <a:buNone/>
            </a:pPr>
            <a:r>
              <a:rPr b="1" lang="en-US" sz="2000">
                <a:solidFill>
                  <a:srgbClr val="FF0000"/>
                </a:solidFill>
                <a:latin typeface="Calibri"/>
                <a:ea typeface="Calibri"/>
                <a:cs typeface="Calibri"/>
                <a:sym typeface="Calibri"/>
              </a:rPr>
              <a:t>Q4: Name two insects which have three stages in their life cycle.</a:t>
            </a:r>
            <a:endParaRPr b="1" sz="2000">
              <a:solidFill>
                <a:srgbClr val="FF0000"/>
              </a:solidFill>
              <a:latin typeface="Calibri"/>
              <a:ea typeface="Calibri"/>
              <a:cs typeface="Calibri"/>
              <a:sym typeface="Calibri"/>
            </a:endParaRPr>
          </a:p>
          <a:p>
            <a:pPr indent="0" lvl="0" marL="0" marR="0" rtl="0" algn="l">
              <a:lnSpc>
                <a:spcPct val="150000"/>
              </a:lnSpc>
              <a:spcBef>
                <a:spcPts val="0"/>
              </a:spcBef>
              <a:spcAft>
                <a:spcPts val="0"/>
              </a:spcAft>
              <a:buNone/>
            </a:pPr>
            <a:r>
              <a:rPr b="1" lang="en-US" sz="2000">
                <a:latin typeface="Calibri"/>
                <a:ea typeface="Calibri"/>
                <a:cs typeface="Calibri"/>
                <a:sym typeface="Calibri"/>
              </a:rPr>
              <a:t>Ans: Some insects like grasshoppers and cockroaches have three stages in their life cycle.</a:t>
            </a:r>
            <a:endParaRPr b="1" sz="2000">
              <a:latin typeface="Calibri"/>
              <a:ea typeface="Calibri"/>
              <a:cs typeface="Calibri"/>
              <a:sym typeface="Calibri"/>
            </a:endParaRPr>
          </a:p>
        </p:txBody>
      </p:sp>
      <p:pic>
        <p:nvPicPr>
          <p:cNvPr id="164" name="Google Shape;164;ge74f110d0f_0_1"/>
          <p:cNvPicPr preferRelativeResize="0"/>
          <p:nvPr/>
        </p:nvPicPr>
        <p:blipFill rotWithShape="1">
          <a:blip r:embed="rId3">
            <a:alphaModFix/>
          </a:blip>
          <a:srcRect b="0" l="0" r="0" t="0"/>
          <a:stretch/>
        </p:blipFill>
        <p:spPr>
          <a:xfrm>
            <a:off x="11266350" y="5598623"/>
            <a:ext cx="925650" cy="11561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0"/>
                                        </p:tgtEl>
                                        <p:attrNameLst>
                                          <p:attrName>style.visibility</p:attrName>
                                        </p:attrNameLst>
                                      </p:cBhvr>
                                      <p:to>
                                        <p:strVal val="visible"/>
                                      </p:to>
                                    </p:set>
                                    <p:animEffect filter="fade" transition="in">
                                      <p:cBhvr>
                                        <p:cTn dur="1000"/>
                                        <p:tgtEl>
                                          <p:spTgt spid="1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xEl>
                                              <p:pRg end="0" st="0"/>
                                            </p:txEl>
                                          </p:spTgt>
                                        </p:tgtEl>
                                        <p:attrNameLst>
                                          <p:attrName>style.visibility</p:attrName>
                                        </p:attrNameLst>
                                      </p:cBhvr>
                                      <p:to>
                                        <p:strVal val="visible"/>
                                      </p:to>
                                    </p:set>
                                    <p:animEffect filter="fade" transition="in">
                                      <p:cBhvr>
                                        <p:cTn dur="1000"/>
                                        <p:tgtEl>
                                          <p:spTgt spid="16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xEl>
                                              <p:pRg end="1" st="1"/>
                                            </p:txEl>
                                          </p:spTgt>
                                        </p:tgtEl>
                                        <p:attrNameLst>
                                          <p:attrName>style.visibility</p:attrName>
                                        </p:attrNameLst>
                                      </p:cBhvr>
                                      <p:to>
                                        <p:strVal val="visible"/>
                                      </p:to>
                                    </p:set>
                                    <p:animEffect filter="fade" transition="in">
                                      <p:cBhvr>
                                        <p:cTn dur="1000"/>
                                        <p:tgtEl>
                                          <p:spTgt spid="16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xEl>
                                              <p:pRg end="2" st="2"/>
                                            </p:txEl>
                                          </p:spTgt>
                                        </p:tgtEl>
                                        <p:attrNameLst>
                                          <p:attrName>style.visibility</p:attrName>
                                        </p:attrNameLst>
                                      </p:cBhvr>
                                      <p:to>
                                        <p:strVal val="visible"/>
                                      </p:to>
                                    </p:set>
                                    <p:animEffect filter="fade" transition="in">
                                      <p:cBhvr>
                                        <p:cTn dur="1000"/>
                                        <p:tgtEl>
                                          <p:spTgt spid="16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xEl>
                                              <p:pRg end="3" st="3"/>
                                            </p:txEl>
                                          </p:spTgt>
                                        </p:tgtEl>
                                        <p:attrNameLst>
                                          <p:attrName>style.visibility</p:attrName>
                                        </p:attrNameLst>
                                      </p:cBhvr>
                                      <p:to>
                                        <p:strVal val="visible"/>
                                      </p:to>
                                    </p:set>
                                    <p:animEffect filter="fade" transition="in">
                                      <p:cBhvr>
                                        <p:cTn dur="1000"/>
                                        <p:tgtEl>
                                          <p:spTgt spid="16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xEl>
                                              <p:pRg end="4" st="4"/>
                                            </p:txEl>
                                          </p:spTgt>
                                        </p:tgtEl>
                                        <p:attrNameLst>
                                          <p:attrName>style.visibility</p:attrName>
                                        </p:attrNameLst>
                                      </p:cBhvr>
                                      <p:to>
                                        <p:strVal val="visible"/>
                                      </p:to>
                                    </p:set>
                                    <p:animEffect filter="fade" transition="in">
                                      <p:cBhvr>
                                        <p:cTn dur="1000"/>
                                        <p:tgtEl>
                                          <p:spTgt spid="163">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xEl>
                                              <p:pRg end="5" st="5"/>
                                            </p:txEl>
                                          </p:spTgt>
                                        </p:tgtEl>
                                        <p:attrNameLst>
                                          <p:attrName>style.visibility</p:attrName>
                                        </p:attrNameLst>
                                      </p:cBhvr>
                                      <p:to>
                                        <p:strVal val="visible"/>
                                      </p:to>
                                    </p:set>
                                    <p:animEffect filter="fade" transition="in">
                                      <p:cBhvr>
                                        <p:cTn dur="1000"/>
                                        <p:tgtEl>
                                          <p:spTgt spid="163">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xEl>
                                              <p:pRg end="6" st="6"/>
                                            </p:txEl>
                                          </p:spTgt>
                                        </p:tgtEl>
                                        <p:attrNameLst>
                                          <p:attrName>style.visibility</p:attrName>
                                        </p:attrNameLst>
                                      </p:cBhvr>
                                      <p:to>
                                        <p:strVal val="visible"/>
                                      </p:to>
                                    </p:set>
                                    <p:animEffect filter="fade" transition="in">
                                      <p:cBhvr>
                                        <p:cTn dur="1000"/>
                                        <p:tgtEl>
                                          <p:spTgt spid="163">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xEl>
                                              <p:pRg end="7" st="7"/>
                                            </p:txEl>
                                          </p:spTgt>
                                        </p:tgtEl>
                                        <p:attrNameLst>
                                          <p:attrName>style.visibility</p:attrName>
                                        </p:attrNameLst>
                                      </p:cBhvr>
                                      <p:to>
                                        <p:strVal val="visible"/>
                                      </p:to>
                                    </p:set>
                                    <p:animEffect filter="fade" transition="in">
                                      <p:cBhvr>
                                        <p:cTn dur="1000"/>
                                        <p:tgtEl>
                                          <p:spTgt spid="163">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xEl>
                                              <p:pRg end="8" st="8"/>
                                            </p:txEl>
                                          </p:spTgt>
                                        </p:tgtEl>
                                        <p:attrNameLst>
                                          <p:attrName>style.visibility</p:attrName>
                                        </p:attrNameLst>
                                      </p:cBhvr>
                                      <p:to>
                                        <p:strVal val="visible"/>
                                      </p:to>
                                    </p:set>
                                    <p:animEffect filter="fade" transition="in">
                                      <p:cBhvr>
                                        <p:cTn dur="1000"/>
                                        <p:tgtEl>
                                          <p:spTgt spid="163">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xEl>
                                              <p:pRg end="9" st="9"/>
                                            </p:txEl>
                                          </p:spTgt>
                                        </p:tgtEl>
                                        <p:attrNameLst>
                                          <p:attrName>style.visibility</p:attrName>
                                        </p:attrNameLst>
                                      </p:cBhvr>
                                      <p:to>
                                        <p:strVal val="visible"/>
                                      </p:to>
                                    </p:set>
                                    <p:animEffect filter="fade" transition="in">
                                      <p:cBhvr>
                                        <p:cTn dur="1000"/>
                                        <p:tgtEl>
                                          <p:spTgt spid="163">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xEl>
                                              <p:pRg end="10" st="10"/>
                                            </p:txEl>
                                          </p:spTgt>
                                        </p:tgtEl>
                                        <p:attrNameLst>
                                          <p:attrName>style.visibility</p:attrName>
                                        </p:attrNameLst>
                                      </p:cBhvr>
                                      <p:to>
                                        <p:strVal val="visible"/>
                                      </p:to>
                                    </p:set>
                                    <p:animEffect filter="fade" transition="in">
                                      <p:cBhvr>
                                        <p:cTn dur="1000"/>
                                        <p:tgtEl>
                                          <p:spTgt spid="163">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xEl>
                                              <p:pRg end="11" st="11"/>
                                            </p:txEl>
                                          </p:spTgt>
                                        </p:tgtEl>
                                        <p:attrNameLst>
                                          <p:attrName>style.visibility</p:attrName>
                                        </p:attrNameLst>
                                      </p:cBhvr>
                                      <p:to>
                                        <p:strVal val="visible"/>
                                      </p:to>
                                    </p:set>
                                    <p:animEffect filter="fade" transition="in">
                                      <p:cBhvr>
                                        <p:cTn dur="1000"/>
                                        <p:tgtEl>
                                          <p:spTgt spid="163">
                                            <p:txEl>
                                              <p:pRg end="11" st="1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