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A590256-7E8A-4893-A179-192F2C2CDFC5}">
  <a:tblStyle styleId="{CA590256-7E8A-4893-A179-192F2C2CDFC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8777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f0b27974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ef0b27974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f0e33ab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f0e33ab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f0b27974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ef0b27974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f0b27974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f0b27974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f0b27974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ef0b27974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f0e33ab7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f0e33ab7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f0e33ab7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f0e33ab7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f0e33ab7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f0e33ab7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f0e33ab7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f0e33ab7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f0e33ab7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f0e33ab7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310ecf8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310ecf8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Tamil Nadu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0b27974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gef0b27974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310ecf8b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310ecf8b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310ecf8b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310ecf8b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310ecf8b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3310ecf8b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of the rivers flow from West to East.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310ecf8b9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310ecf8b9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310ecf8b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310ecf8b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310ecf8b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3310ecf8b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310ecf8b9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310ecf8b9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310ecf8b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310ecf8b9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310ecf8b9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310ecf8b9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f2af556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f2af556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ccc25d8c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ccc25d8c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310ecf8b9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310ecf8b9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bd04e654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bd04e654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f0b27974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f0b27974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ef0b27974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ef0b27974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f0b279748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ef0b279748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ccc25d8c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ccc25d8c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f0b279748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f0b279748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f0b279748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f0b279748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f0e33a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f0e33a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f0b279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f0b2797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en.wikipedia.org/wiki/Classical_Indian_dance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Andhra_Pradesh" TargetMode="External"/><Relationship Id="rId5" Type="http://schemas.openxmlformats.org/officeDocument/2006/relationships/hyperlink" Target="https://en.wikipedia.org/wiki/Indian_state" TargetMode="External"/><Relationship Id="rId4" Type="http://schemas.openxmlformats.org/officeDocument/2006/relationships/hyperlink" Target="https://en.wikipedia.org/wiki/Kuchipudi,_Krishna_distric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d8zge88FMr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4900" y="105700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926465" y="1114097"/>
            <a:ext cx="7292700" cy="24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 NO:</a:t>
            </a:r>
            <a:r>
              <a:rPr lang="en" sz="1800" b="1"/>
              <a:t>7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:IV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: SOCIAL SCIENCE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NUMBER: </a:t>
            </a:r>
            <a:r>
              <a:rPr lang="en" sz="1800" b="1"/>
              <a:t>6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NAME : </a:t>
            </a:r>
            <a:r>
              <a:rPr lang="en" sz="1800" b="1"/>
              <a:t>THE SOUTHERN PLATEAU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SUBTOPIC: </a:t>
            </a: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LIFE IN THE SOUTHERN PLATEAU </a:t>
            </a:r>
            <a:r>
              <a:rPr lang="en" sz="2300" b="1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ANDHRA PRADESH, TELENGANA,</a:t>
            </a:r>
            <a:r>
              <a:rPr lang="en" sz="2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TAMIL NADU, MADHYA PRADESH, CHHATTISGARH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30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3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0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214875"/>
            <a:ext cx="4160400" cy="43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❏"/>
            </a:pPr>
            <a:r>
              <a:rPr lang="en" sz="3000" b="1">
                <a:solidFill>
                  <a:schemeClr val="dk1"/>
                </a:solidFill>
              </a:rPr>
              <a:t>Language - Telugu.  </a:t>
            </a:r>
            <a:endParaRPr sz="30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en" sz="3000" b="1">
                <a:solidFill>
                  <a:schemeClr val="dk1"/>
                </a:solidFill>
              </a:rPr>
              <a:t>The men wear traditionally dhoti and shirt.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500" y="152400"/>
            <a:ext cx="40241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255150"/>
            <a:ext cx="4053000" cy="43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0000"/>
                </a:solidFill>
              </a:rPr>
              <a:t>Important festivals:  </a:t>
            </a:r>
            <a:endParaRPr sz="3100" b="1">
              <a:solidFill>
                <a:srgbClr val="FF0000"/>
              </a:solidFill>
            </a:endParaRPr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lang="en" sz="2600" b="1">
                <a:solidFill>
                  <a:schemeClr val="dk1"/>
                </a:solidFill>
              </a:rPr>
              <a:t>Sankranti  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lang="en" sz="2600" b="1">
                <a:solidFill>
                  <a:schemeClr val="dk1"/>
                </a:solidFill>
              </a:rPr>
              <a:t>Ugadi 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lang="en" sz="2600" b="1">
                <a:solidFill>
                  <a:schemeClr val="dk1"/>
                </a:solidFill>
              </a:rPr>
              <a:t>Dussehra  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lang="en" sz="2600" b="1">
                <a:solidFill>
                  <a:schemeClr val="dk1"/>
                </a:solidFill>
              </a:rPr>
              <a:t>Eid </a:t>
            </a:r>
            <a:endParaRPr sz="2600" b="1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❏"/>
            </a:pPr>
            <a:r>
              <a:rPr lang="en" sz="2600" b="1">
                <a:solidFill>
                  <a:schemeClr val="dk1"/>
                </a:solidFill>
              </a:rPr>
              <a:t>Christmas 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1275" y="837300"/>
            <a:ext cx="3542925" cy="1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425" y="2807450"/>
            <a:ext cx="2748250" cy="20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075" y="837300"/>
            <a:ext cx="2466975" cy="1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2125" y="2892775"/>
            <a:ext cx="2466974" cy="15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161150"/>
            <a:ext cx="85206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820" b="1">
                <a:solidFill>
                  <a:srgbClr val="FF0000"/>
                </a:solidFill>
              </a:rPr>
              <a:t>Famous dance form - Kuchipudi</a:t>
            </a:r>
            <a:endParaRPr sz="3720" b="1">
              <a:solidFill>
                <a:srgbClr val="FF0000"/>
              </a:solidFill>
            </a:endParaRPr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311700" y="711650"/>
            <a:ext cx="4442400" cy="38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5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❏"/>
            </a:pP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Kuchipudi is one of the eight</a:t>
            </a:r>
            <a:endParaRPr sz="21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major 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Indian classical dances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2500" b="1" baseline="30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6512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50"/>
              <a:buChar char="❏"/>
            </a:pP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It originated in a village named 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Kuchipudi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 in the</a:t>
            </a:r>
            <a:endParaRPr sz="215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Indian state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 of 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Andhra Pradesh</a:t>
            </a:r>
            <a:r>
              <a:rPr lang="en" sz="2150" b="1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2900" b="1">
              <a:solidFill>
                <a:schemeClr val="dk1"/>
              </a:solidFill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0725" y="322300"/>
            <a:ext cx="2399500" cy="26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161150"/>
            <a:ext cx="8520600" cy="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20" b="1">
                <a:solidFill>
                  <a:srgbClr val="FF0000"/>
                </a:solidFill>
              </a:rPr>
              <a:t>The Venkateshwara Temple in Tirupati is visited by lakhs of devotees every year.</a:t>
            </a:r>
            <a:endParaRPr sz="222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225" y="1152475"/>
            <a:ext cx="3041900" cy="2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4576650" cy="27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                                 TELANGANA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7772850" cy="370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47725"/>
            <a:ext cx="4361700" cy="44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chemeClr val="dk1"/>
                </a:solidFill>
              </a:rPr>
              <a:t>The state of Telangana was formed in June 2014.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Capital - Hyderabad.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chemeClr val="dk1"/>
                </a:solidFill>
              </a:rPr>
              <a:t>The other important cities of the state are: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lang="en" sz="2100" b="1">
                <a:solidFill>
                  <a:schemeClr val="dk1"/>
                </a:solidFill>
              </a:rPr>
              <a:t>Warangal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lang="en" sz="2100" b="1">
                <a:solidFill>
                  <a:schemeClr val="dk1"/>
                </a:solidFill>
              </a:rPr>
              <a:t>Karimnagar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lang="en" sz="2100" b="1">
                <a:solidFill>
                  <a:schemeClr val="dk1"/>
                </a:solidFill>
              </a:rPr>
              <a:t>Nizamabad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lang="en" sz="2100" b="1">
                <a:solidFill>
                  <a:schemeClr val="dk1"/>
                </a:solidFill>
              </a:rPr>
              <a:t>Khammam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900" y="152400"/>
            <a:ext cx="4361700" cy="42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311700" y="295450"/>
            <a:ext cx="4133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</a:rPr>
              <a:t>Two major rivers:</a:t>
            </a:r>
            <a:endParaRPr sz="2200" b="1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lang="en" sz="2200" b="1">
                <a:solidFill>
                  <a:schemeClr val="dk1"/>
                </a:solidFill>
              </a:rPr>
              <a:t>Godavari</a:t>
            </a:r>
            <a:endParaRPr sz="2200" b="1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lang="en" sz="2200" b="1">
                <a:solidFill>
                  <a:schemeClr val="dk1"/>
                </a:solidFill>
              </a:rPr>
              <a:t>Krishna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</a:rPr>
              <a:t>main occupation- Agriculture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</a:rPr>
              <a:t>main crops - Rice, cotton, sugar cane and mango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500" y="152400"/>
            <a:ext cx="1687450" cy="16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6725" y="580325"/>
            <a:ext cx="19511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3450" y="3082900"/>
            <a:ext cx="1848676" cy="18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9775" y="2389719"/>
            <a:ext cx="2229352" cy="155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311700" y="94000"/>
            <a:ext cx="40932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lang="en" sz="2500" b="1">
                <a:solidFill>
                  <a:schemeClr val="dk1"/>
                </a:solidFill>
              </a:rPr>
              <a:t>Bidriware - handicraft made here ( It is made from a mixture of zinc and copper with inlay work in silver).</a:t>
            </a:r>
            <a:endParaRPr sz="25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lang="en" sz="2500" b="1">
                <a:solidFill>
                  <a:schemeClr val="dk1"/>
                </a:solidFill>
              </a:rPr>
              <a:t>main languages - Telugu and Urdu</a:t>
            </a:r>
            <a:endParaRPr sz="2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000" y="152400"/>
            <a:ext cx="4472025" cy="39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311700" y="147725"/>
            <a:ext cx="4617000" cy="44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lang="en" sz="2500" b="1">
                <a:solidFill>
                  <a:schemeClr val="dk1"/>
                </a:solidFill>
              </a:rPr>
              <a:t>Popular folk dance- Gusadi</a:t>
            </a:r>
            <a:endParaRPr sz="2500" b="1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★"/>
            </a:pPr>
            <a:r>
              <a:rPr lang="en" sz="2500" b="1">
                <a:solidFill>
                  <a:schemeClr val="dk1"/>
                </a:solidFill>
              </a:rPr>
              <a:t>The main festivals- Bathukamma, Bonalu and Eid</a:t>
            </a:r>
            <a:endParaRPr sz="2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100" y="152400"/>
            <a:ext cx="2598800" cy="1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600" y="2095000"/>
            <a:ext cx="2941051" cy="26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4125" y="2095000"/>
            <a:ext cx="2873900" cy="209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TAMILNADU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136968" y="1300250"/>
            <a:ext cx="361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➢"/>
            </a:pPr>
            <a:r>
              <a:rPr lang="en" sz="2000">
                <a:solidFill>
                  <a:schemeClr val="dk1"/>
                </a:solidFill>
              </a:rPr>
              <a:t>The state of Tamilnadu lies to the south of Andhra Pradesh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➢"/>
            </a:pPr>
            <a:r>
              <a:rPr lang="en" sz="2000">
                <a:solidFill>
                  <a:schemeClr val="dk1"/>
                </a:solidFill>
              </a:rPr>
              <a:t> It’s capital is Chennai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5725" y="533175"/>
            <a:ext cx="4577050" cy="31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0200" y="539750"/>
            <a:ext cx="735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LEARNING OBJECTIVES: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39450" y="1329527"/>
            <a:ext cx="71559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Children will come to know -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lang="en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Andhra Pradesh, Telangana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lang="en" sz="1900" b="1"/>
              <a:t>Its crop</a:t>
            </a:r>
            <a:endParaRPr sz="1900" b="1"/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lang="en" sz="1900" b="1"/>
              <a:t>Festivals</a:t>
            </a:r>
            <a:endParaRPr sz="1900" b="1"/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★"/>
            </a:pPr>
            <a:r>
              <a:rPr lang="en" sz="1900" b="1"/>
              <a:t>Rivers</a:t>
            </a:r>
            <a:endParaRPr sz="1900" b="1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311700" y="195050"/>
            <a:ext cx="4260300" cy="4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" sz="2000">
                <a:solidFill>
                  <a:schemeClr val="dk1"/>
                </a:solidFill>
              </a:rPr>
              <a:t>Heavy engineering, textiles and handlooms are some well developed industries in this state.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75" y="1699225"/>
            <a:ext cx="3525574" cy="202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800" y="1100175"/>
            <a:ext cx="3525576" cy="21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5360" y="38972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body" idx="1"/>
          </p:nvPr>
        </p:nvSpPr>
        <p:spPr>
          <a:xfrm>
            <a:off x="917749" y="1152475"/>
            <a:ext cx="4089600" cy="28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❏"/>
            </a:pPr>
            <a:r>
              <a:rPr lang="en" sz="2000">
                <a:solidFill>
                  <a:schemeClr val="dk1"/>
                </a:solidFill>
              </a:rPr>
              <a:t>Chennai is an important software development centre.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❏"/>
            </a:pPr>
            <a:r>
              <a:rPr lang="en" sz="2000">
                <a:solidFill>
                  <a:schemeClr val="dk1"/>
                </a:solidFill>
              </a:rPr>
              <a:t>The silk sarees of Kanchipuram are very famous.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12" name="Google Shape;212;p33"/>
          <p:cNvPicPr preferRelativeResize="0"/>
          <p:nvPr/>
        </p:nvPicPr>
        <p:blipFill rotWithShape="1">
          <a:blip r:embed="rId3">
            <a:alphaModFix/>
          </a:blip>
          <a:srcRect l="-15040" t="-7940" r="15040" b="7940"/>
          <a:stretch/>
        </p:blipFill>
        <p:spPr>
          <a:xfrm>
            <a:off x="3471225" y="2651550"/>
            <a:ext cx="3186676" cy="19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917762" y="2148392"/>
            <a:ext cx="731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750" y="152400"/>
            <a:ext cx="2713937" cy="23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1560" y="38972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>
            <a:spLocks noGrp="1"/>
          </p:cNvSpPr>
          <p:nvPr>
            <p:ph type="body" idx="1"/>
          </p:nvPr>
        </p:nvSpPr>
        <p:spPr>
          <a:xfrm>
            <a:off x="357350" y="618075"/>
            <a:ext cx="4369800" cy="3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The rivers Kaveri, Vaigai and Palar flow through the state of Tamil Nadu.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000" y="526550"/>
            <a:ext cx="3531600" cy="31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body" idx="1"/>
          </p:nvPr>
        </p:nvSpPr>
        <p:spPr>
          <a:xfrm>
            <a:off x="311700" y="180500"/>
            <a:ext cx="3907200" cy="47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>
                <a:solidFill>
                  <a:schemeClr val="dk1"/>
                </a:solidFill>
              </a:rPr>
              <a:t>Language- Tamil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>
                <a:solidFill>
                  <a:schemeClr val="dk1"/>
                </a:solidFill>
              </a:rPr>
              <a:t>Traditional clothes of men- dhoti (or lungi) and shirt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>
                <a:solidFill>
                  <a:schemeClr val="dk1"/>
                </a:solidFill>
              </a:rPr>
              <a:t>Traditional clothes of women- Sarees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>
                <a:solidFill>
                  <a:schemeClr val="dk1"/>
                </a:solidFill>
              </a:rPr>
              <a:t>The traditional dress for small girls - Pavadai- blouse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>
                <a:solidFill>
                  <a:schemeClr val="dk1"/>
                </a:solidFill>
              </a:rPr>
              <a:t>Slightly older girls wear - half sarees.</a:t>
            </a: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52400"/>
            <a:ext cx="2246149" cy="16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395" y="180500"/>
            <a:ext cx="1902150" cy="186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1300" y="2195800"/>
            <a:ext cx="1902150" cy="12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5850" y="2195800"/>
            <a:ext cx="1663701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1560" y="38972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body" idx="1"/>
          </p:nvPr>
        </p:nvSpPr>
        <p:spPr>
          <a:xfrm>
            <a:off x="311700" y="378900"/>
            <a:ext cx="6191100" cy="41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★"/>
            </a:pPr>
            <a:r>
              <a:rPr lang="en" sz="3300" b="1">
                <a:solidFill>
                  <a:schemeClr val="dk1"/>
                </a:solidFill>
              </a:rPr>
              <a:t>The main festival - Pongal</a:t>
            </a:r>
            <a:endParaRPr sz="3300" b="1">
              <a:solidFill>
                <a:schemeClr val="dk1"/>
              </a:solidFill>
            </a:endParaRPr>
          </a:p>
          <a:p>
            <a:pPr marL="4572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★"/>
            </a:pPr>
            <a:r>
              <a:rPr lang="en" sz="3300" b="1">
                <a:solidFill>
                  <a:schemeClr val="dk1"/>
                </a:solidFill>
              </a:rPr>
              <a:t>Most popular dance form- Bharatnatyam</a:t>
            </a:r>
            <a:endParaRPr sz="3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100" y="2125"/>
            <a:ext cx="2888900" cy="25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8025" y="2571750"/>
            <a:ext cx="3764775" cy="20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7760" y="38972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en" b="1">
                <a:highlight>
                  <a:schemeClr val="lt1"/>
                </a:highlight>
              </a:rPr>
              <a:t>Temples- Madurai and Thanjavur</a:t>
            </a:r>
            <a:endParaRPr b="1">
              <a:highlight>
                <a:schemeClr val="lt1"/>
              </a:highlight>
            </a:endParaRPr>
          </a:p>
        </p:txBody>
      </p:sp>
      <p:sp>
        <p:nvSpPr>
          <p:cNvPr id="246" name="Google Shape;24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516160" cy="17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9123" y="2659350"/>
            <a:ext cx="4304975" cy="19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3535" y="3645410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0000"/>
                </a:solidFill>
              </a:rPr>
              <a:t>Madhya Pradesh</a:t>
            </a:r>
            <a:endParaRPr sz="3500" b="1">
              <a:solidFill>
                <a:srgbClr val="FF0000"/>
              </a:solidFill>
            </a:endParaRPr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Char char="❖"/>
            </a:pPr>
            <a:r>
              <a:rPr lang="en" sz="2500" b="1">
                <a:solidFill>
                  <a:schemeClr val="dk1"/>
                </a:solidFill>
              </a:rPr>
              <a:t>Capital- Bhopal</a:t>
            </a:r>
            <a:endParaRPr sz="2500" b="1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❖"/>
            </a:pPr>
            <a:r>
              <a:rPr lang="en" sz="2500" b="1">
                <a:solidFill>
                  <a:schemeClr val="dk1"/>
                </a:solidFill>
              </a:rPr>
              <a:t>Large areas are covered with forest </a:t>
            </a:r>
            <a:endParaRPr sz="2500" b="1"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❖"/>
            </a:pPr>
            <a:r>
              <a:rPr lang="en" sz="2500" b="1">
                <a:solidFill>
                  <a:schemeClr val="dk1"/>
                </a:solidFill>
              </a:rPr>
              <a:t>Famous wildlife parks- Kanha and Bandhavgarh</a:t>
            </a:r>
            <a:endParaRPr sz="2500" b="1">
              <a:solidFill>
                <a:schemeClr val="dk1"/>
              </a:solidFill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749825"/>
            <a:ext cx="3598749" cy="41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51" y="4033676"/>
            <a:ext cx="1110300" cy="11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>
            <a:spLocks noGrp="1"/>
          </p:cNvSpPr>
          <p:nvPr>
            <p:ph type="body" idx="1"/>
          </p:nvPr>
        </p:nvSpPr>
        <p:spPr>
          <a:xfrm>
            <a:off x="311700" y="437450"/>
            <a:ext cx="4476900" cy="41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❖"/>
            </a:pPr>
            <a:r>
              <a:rPr lang="en" sz="2800" b="1">
                <a:solidFill>
                  <a:schemeClr val="dk1"/>
                </a:solidFill>
              </a:rPr>
              <a:t>Rivers that originate in this state-</a:t>
            </a:r>
            <a:endParaRPr sz="2800" b="1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chemeClr val="dk1"/>
                </a:solidFill>
              </a:rPr>
              <a:t>    Tapi</a:t>
            </a:r>
            <a:endParaRPr sz="2800" b="1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chemeClr val="dk1"/>
                </a:solidFill>
              </a:rPr>
              <a:t>    Chambal</a:t>
            </a:r>
            <a:endParaRPr sz="2800" b="1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chemeClr val="dk1"/>
                </a:solidFill>
              </a:rPr>
              <a:t>    Narmada</a:t>
            </a:r>
            <a:endParaRPr sz="2800" b="1">
              <a:solidFill>
                <a:schemeClr val="dk1"/>
              </a:solidFill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9997"/>
            <a:ext cx="3423724" cy="382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3535" y="389683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0000"/>
                </a:solidFill>
                <a:highlight>
                  <a:srgbClr val="FFFFFF"/>
                </a:highlight>
              </a:rPr>
              <a:t>Chhattisgarh</a:t>
            </a:r>
            <a:endParaRPr sz="3400" b="1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270" name="Google Shape;27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15400" cy="3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Capital- Raipur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</a:t>
            </a:r>
            <a:r>
              <a:rPr lang="en" b="1">
                <a:solidFill>
                  <a:schemeClr val="dk1"/>
                </a:solidFill>
              </a:rPr>
              <a:t>s Basin created by Mahanadi river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makes the land very fertile.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Rich in minerals- Coal, Iron Ore, Aluminium ore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and diamonds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Biggest steel plant- Bhilai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Widest waterfall of India - Chitrakote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b="1">
              <a:solidFill>
                <a:schemeClr val="dk1"/>
              </a:solidFill>
            </a:endParaRPr>
          </a:p>
        </p:txBody>
      </p:sp>
      <p:pic>
        <p:nvPicPr>
          <p:cNvPr id="271" name="Google Shape;2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100" y="1152375"/>
            <a:ext cx="3989925" cy="366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3527" y="4221924"/>
            <a:ext cx="858775" cy="8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311700" y="53725"/>
            <a:ext cx="85206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</a:t>
            </a:r>
            <a:r>
              <a:rPr lang="en" b="1">
                <a:solidFill>
                  <a:srgbClr val="FF0000"/>
                </a:solidFill>
              </a:rPr>
              <a:t>Answer the following questions: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78" name="Google Shape;278;p41"/>
          <p:cNvSpPr txBox="1">
            <a:spLocks noGrp="1"/>
          </p:cNvSpPr>
          <p:nvPr>
            <p:ph type="body" idx="1"/>
          </p:nvPr>
        </p:nvSpPr>
        <p:spPr>
          <a:xfrm>
            <a:off x="311700" y="577475"/>
            <a:ext cx="8520600" cy="3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4. Name three minerals found in the Southern Plateau.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Ans. Three minerals found in Southern plateau are: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a) Iron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b) Coal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c) Mica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5. Why are cotton and sugarcane grown in large areas of the Deccan Plateau?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Ans. Cotton and Sugarcane are grown in large areas of the Deccan plateau because it covers a large part of black soil which is very suitable to grow cotton and sugarcane.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9" name="Google Shape;27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107425"/>
            <a:ext cx="8520600" cy="5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b="1">
                <a:solidFill>
                  <a:srgbClr val="FF0000"/>
                </a:solidFill>
              </a:rPr>
              <a:t>Warm up:</a:t>
            </a:r>
            <a:endParaRPr sz="3320" b="1">
              <a:solidFill>
                <a:srgbClr val="FF0000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671425"/>
            <a:ext cx="8520600" cy="3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lang="en" sz="2400" b="1">
                <a:solidFill>
                  <a:schemeClr val="dk1"/>
                </a:solidFill>
              </a:rPr>
              <a:t>How many of you are vegetarian and Non-vegetarians?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lang="en" sz="2400" b="1">
                <a:solidFill>
                  <a:schemeClr val="dk1"/>
                </a:solidFill>
              </a:rPr>
              <a:t>Those who are non-vegetarian, What do you love to eat in non-veg ?</a:t>
            </a:r>
            <a:endParaRPr sz="2400" b="1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★"/>
            </a:pPr>
            <a:r>
              <a:rPr lang="en" sz="2400" b="1">
                <a:solidFill>
                  <a:schemeClr val="dk1"/>
                </a:solidFill>
              </a:rPr>
              <a:t>Do you know, from which state Odisha is importing fish?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311700" y="87750"/>
            <a:ext cx="8520600" cy="3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Answer the following questions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1"/>
          </p:nvPr>
        </p:nvSpPr>
        <p:spPr>
          <a:xfrm>
            <a:off x="173525" y="443550"/>
            <a:ext cx="8520600" cy="4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Q6..Why do most rivers in the Deccan plateau flow from West to East?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Ans. Most of the rivers from Deccan plateau flow from West to East because of the uneven land in the Deccan plateau slopes from West to East.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Q7. Many rivers in the Southern Plateau dry up during summers. Why?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Many rivers in the Deccan plateau dry up in summer because these rivers are fed by rain so they have little water and dry up in summer.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</a:rPr>
              <a:t>Q8. Name three plateaus which form the part of the Southern Plateau.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Ans. The three plateaus which form the part of the Southern Plateau are:-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1. Central Highlands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2. Deccan plateau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3. Chota Nagpur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8972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Related video: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2" name="Google Shape;292;p43"/>
          <p:cNvSpPr txBox="1"/>
          <p:nvPr/>
        </p:nvSpPr>
        <p:spPr>
          <a:xfrm>
            <a:off x="2638425" y="19633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/>
        </p:nvSpPr>
        <p:spPr>
          <a:xfrm>
            <a:off x="2189000" y="1383250"/>
            <a:ext cx="468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https://youtu.be/d8zge88FMrY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 b="1">
                <a:solidFill>
                  <a:srgbClr val="FF0000"/>
                </a:solidFill>
              </a:rPr>
              <a:t>                      </a:t>
            </a:r>
            <a:r>
              <a:rPr lang="en" sz="4320" b="1">
                <a:solidFill>
                  <a:srgbClr val="FF0000"/>
                </a:solidFill>
              </a:rPr>
              <a:t>HOMEWORK</a:t>
            </a:r>
            <a:endParaRPr sz="4320" b="1">
              <a:solidFill>
                <a:srgbClr val="FF0000"/>
              </a:solidFill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 b="1">
                <a:solidFill>
                  <a:srgbClr val="000000"/>
                </a:solidFill>
              </a:rPr>
              <a:t>                              </a:t>
            </a:r>
            <a:r>
              <a:rPr lang="en" sz="3600" b="1">
                <a:solidFill>
                  <a:srgbClr val="000000"/>
                </a:solidFill>
              </a:rPr>
              <a:t>No Homework</a:t>
            </a:r>
            <a:endParaRPr sz="3600" b="1">
              <a:solidFill>
                <a:srgbClr val="000000"/>
              </a:solidFill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8080800" y="4055150"/>
            <a:ext cx="895200" cy="952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9915" y="4115520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 txBox="1"/>
          <p:nvPr/>
        </p:nvSpPr>
        <p:spPr>
          <a:xfrm>
            <a:off x="227965" y="262255"/>
            <a:ext cx="66498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LEARNING OUTCOME: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8" name="Google Shape;308;p45"/>
          <p:cNvGraphicFramePr/>
          <p:nvPr/>
        </p:nvGraphicFramePr>
        <p:xfrm>
          <a:off x="695325" y="13139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{CA590256-7E8A-4893-A179-192F2C2CDFC5}</a:tableStyleId>
              </a:tblPr>
              <a:tblGrid>
                <a:gridCol w="7514600"/>
              </a:tblGrid>
              <a:tr h="2801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" sz="2100" b="1" u="none" strike="noStrike" cap="none"/>
                        <a:t>Children will be able to -</a:t>
                      </a:r>
                      <a:endParaRPr sz="700" b="1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" sz="2100" b="1" u="none" strike="noStrike" cap="none"/>
                        <a:t> - </a:t>
                      </a:r>
                      <a:r>
                        <a:rPr lang="en" sz="23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About Andhra Pradesh, Telangana</a:t>
                      </a:r>
                      <a:endParaRPr sz="2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492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lang="en" sz="1900" b="1"/>
                        <a:t>Its crop</a:t>
                      </a:r>
                      <a:endParaRPr sz="1900" b="1"/>
                    </a:p>
                    <a:p>
                      <a:pPr marL="457200" lvl="0" indent="-3492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lang="en" sz="1900" b="1"/>
                        <a:t>Festivals</a:t>
                      </a:r>
                      <a:endParaRPr sz="1900" b="1"/>
                    </a:p>
                    <a:p>
                      <a:pPr marL="457200" lvl="0" indent="-3492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Char char="★"/>
                      </a:pPr>
                      <a:r>
                        <a:rPr lang="en" sz="1900" b="1"/>
                        <a:t>Rivers</a:t>
                      </a:r>
                      <a:endParaRPr sz="1900" b="1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100" b="1"/>
                    </a:p>
                  </a:txBody>
                  <a:tcPr marL="68575" marR="68575" marT="0" marB="0">
                    <a:lnL w="12700" cap="flat" cmpd="sng">
                      <a:solidFill>
                        <a:srgbClr val="0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0550" y="4199975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09550"/>
            <a:ext cx="8520601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 b="1">
                <a:solidFill>
                  <a:srgbClr val="FF0000"/>
                </a:solidFill>
              </a:rPr>
              <a:t>               ANDHRA PRADESH </a:t>
            </a:r>
            <a:endParaRPr sz="5500" b="1">
              <a:solidFill>
                <a:srgbClr val="FF0000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214875"/>
            <a:ext cx="3126300" cy="43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To the north-east of Karnataka is Andhra Pradesh.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Capital - Amaravati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075" y="152400"/>
            <a:ext cx="5862525" cy="43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620" b="1">
                <a:solidFill>
                  <a:srgbClr val="FF0000"/>
                </a:solidFill>
              </a:rPr>
              <a:t>Other important city of Andhra Pradesh is</a:t>
            </a:r>
            <a:endParaRPr sz="3520">
              <a:solidFill>
                <a:srgbClr val="FF0000"/>
              </a:solidFill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1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Visakhapatnam -   one of the largest producers of  </a:t>
            </a:r>
            <a:endParaRPr sz="2200" b="1">
              <a:solidFill>
                <a:schemeClr val="dk1"/>
              </a:solidFill>
            </a:endParaRPr>
          </a:p>
          <a:p>
            <a:pPr marL="457200" lvl="0" indent="-34734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200" b="1">
                <a:solidFill>
                  <a:schemeClr val="dk1"/>
                </a:solidFill>
              </a:rPr>
              <a:t>rice  </a:t>
            </a:r>
            <a:endParaRPr sz="2200" b="1">
              <a:solidFill>
                <a:schemeClr val="dk1"/>
              </a:solidFill>
            </a:endParaRPr>
          </a:p>
          <a:p>
            <a:pPr marL="457200" lvl="0" indent="-3473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200" b="1">
                <a:solidFill>
                  <a:schemeClr val="dk1"/>
                </a:solidFill>
              </a:rPr>
              <a:t>red chilli</a:t>
            </a:r>
            <a:endParaRPr sz="2200" b="1">
              <a:solidFill>
                <a:schemeClr val="dk1"/>
              </a:solidFill>
            </a:endParaRPr>
          </a:p>
          <a:p>
            <a:pPr marL="457200" lvl="0" indent="-3473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200" b="1">
                <a:solidFill>
                  <a:schemeClr val="dk1"/>
                </a:solidFill>
              </a:rPr>
              <a:t>tobacco  </a:t>
            </a:r>
            <a:endParaRPr sz="2200" b="1">
              <a:solidFill>
                <a:schemeClr val="dk1"/>
              </a:solidFill>
            </a:endParaRPr>
          </a:p>
          <a:p>
            <a:pPr marL="457200" lvl="0" indent="-3473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200" b="1">
                <a:solidFill>
                  <a:schemeClr val="dk1"/>
                </a:solidFill>
              </a:rPr>
              <a:t>Textiles and information technology ( IT-are important industries of the state).  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850" y="1152475"/>
            <a:ext cx="3957150" cy="3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lang="en" sz="2688" b="1">
                <a:solidFill>
                  <a:srgbClr val="FF0000"/>
                </a:solidFill>
              </a:rPr>
              <a:t>The rivers Krishna and Godavari flow through the state. </a:t>
            </a:r>
            <a:endParaRPr sz="3688" b="1">
              <a:solidFill>
                <a:srgbClr val="FF0000"/>
              </a:solidFill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75" y="1152475"/>
            <a:ext cx="829512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255150"/>
            <a:ext cx="4260300" cy="47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❏"/>
            </a:pPr>
            <a:r>
              <a:rPr lang="en" sz="2700" b="1">
                <a:solidFill>
                  <a:schemeClr val="dk1"/>
                </a:solidFill>
              </a:rPr>
              <a:t>Their fertile deltas are ideal for the cultivation of rice.</a:t>
            </a:r>
            <a:endParaRPr sz="27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dk1"/>
                </a:solidFill>
              </a:rPr>
              <a:t> </a:t>
            </a:r>
            <a:endParaRPr sz="2700" b="1">
              <a:solidFill>
                <a:schemeClr val="dk1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Char char="❏"/>
            </a:pPr>
            <a:r>
              <a:rPr lang="en" sz="2700" b="1">
                <a:solidFill>
                  <a:schemeClr val="dk1"/>
                </a:solidFill>
              </a:rPr>
              <a:t>This region is known as the 'rice bowl of India'.  </a:t>
            </a:r>
            <a:endParaRPr sz="27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300" y="78100"/>
            <a:ext cx="2753050" cy="25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5575" y="2214325"/>
            <a:ext cx="2511300" cy="23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7760" y="3973485"/>
            <a:ext cx="1170475" cy="1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775</Words>
  <Application>Microsoft Office PowerPoint</Application>
  <PresentationFormat>On-screen Show (16:9)</PresentationFormat>
  <Paragraphs>136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Simple Light</vt:lpstr>
      <vt:lpstr>PowerPoint Presentation</vt:lpstr>
      <vt:lpstr>PowerPoint Presentation</vt:lpstr>
      <vt:lpstr>Warm up:</vt:lpstr>
      <vt:lpstr>PowerPoint Presentation</vt:lpstr>
      <vt:lpstr>               ANDHRA PRADESH </vt:lpstr>
      <vt:lpstr>PowerPoint Presentation</vt:lpstr>
      <vt:lpstr>Other important city of Andhra Pradesh is</vt:lpstr>
      <vt:lpstr>The rivers Krishna and Godavari flow through the state. </vt:lpstr>
      <vt:lpstr>PowerPoint Presentation</vt:lpstr>
      <vt:lpstr>PowerPoint Presentation</vt:lpstr>
      <vt:lpstr>PowerPoint Presentation</vt:lpstr>
      <vt:lpstr>Famous dance form - Kuchipudi</vt:lpstr>
      <vt:lpstr>The Venkateshwara Temple in Tirupati is visited by lakhs of devotees every year. </vt:lpstr>
      <vt:lpstr>                                 TELANGANA</vt:lpstr>
      <vt:lpstr>PowerPoint Presentation</vt:lpstr>
      <vt:lpstr>PowerPoint Presentation</vt:lpstr>
      <vt:lpstr>PowerPoint Presentation</vt:lpstr>
      <vt:lpstr>PowerPoint Presentation</vt:lpstr>
      <vt:lpstr>TAMILNADU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Temples- Madurai and Thanjavur</vt:lpstr>
      <vt:lpstr>Madhya Pradesh</vt:lpstr>
      <vt:lpstr>PowerPoint Presentation</vt:lpstr>
      <vt:lpstr>Chhattisgarh</vt:lpstr>
      <vt:lpstr>               Answer the following questions:</vt:lpstr>
      <vt:lpstr>Answer the following questions</vt:lpstr>
      <vt:lpstr>Related video:</vt:lpstr>
      <vt:lpstr>                      HOMEWORK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DIPTIMA SAHOO</dc:creator>
  <cp:lastModifiedBy>DIPTIMA SAHOO</cp:lastModifiedBy>
  <cp:revision>1</cp:revision>
  <dcterms:modified xsi:type="dcterms:W3CDTF">2022-08-25T16:10:28Z</dcterms:modified>
</cp:coreProperties>
</file>