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rbpFquD4wiolpoWJ4+ml6+GlT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394" y="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956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778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c57bbc8e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bc57bbc8e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c57bbc8e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1bc57bbc8e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c57bbc8e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bc57bbc8ee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c57bbc8ee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bc57bbc8ee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c57bbc8ee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bc57bbc8ee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778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778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778"/>
            <a:ext cx="45723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c57bbc8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bc57bbc8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44499" y="181610"/>
            <a:ext cx="825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999488" y="2000938"/>
            <a:ext cx="63933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384724" y="500675"/>
            <a:ext cx="83745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44499" y="181610"/>
            <a:ext cx="8255100" cy="19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 i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57662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/>
          <p:nvPr/>
        </p:nvSpPr>
        <p:spPr>
          <a:xfrm>
            <a:off x="0" y="4137659"/>
            <a:ext cx="9144000" cy="1005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>
            <a:spLocks noGrp="1"/>
          </p:cNvSpPr>
          <p:nvPr>
            <p:ph type="body" idx="1"/>
          </p:nvPr>
        </p:nvSpPr>
        <p:spPr>
          <a:xfrm>
            <a:off x="849150" y="1352550"/>
            <a:ext cx="6543600" cy="1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: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SOCIAL SCIENCE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19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 :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RIGHTS AND DUTIES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 : 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DEMOCRATIC, S0CIALIST, SECULAR, REPUBLIC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2668" y="133350"/>
            <a:ext cx="159676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bc57bbc8ee_0_68"/>
          <p:cNvSpPr txBox="1">
            <a:spLocks noGrp="1"/>
          </p:cNvSpPr>
          <p:nvPr>
            <p:ph type="title"/>
          </p:nvPr>
        </p:nvSpPr>
        <p:spPr>
          <a:xfrm>
            <a:off x="311700" y="120550"/>
            <a:ext cx="85206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8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 Fill in the blanks.</a:t>
            </a:r>
            <a:endParaRPr sz="208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1080" b="1"/>
          </a:p>
        </p:txBody>
      </p:sp>
      <p:sp>
        <p:nvSpPr>
          <p:cNvPr id="139" name="Google Shape;139;g1bc57bbc8ee_0_68"/>
          <p:cNvSpPr txBox="1">
            <a:spLocks noGrp="1"/>
          </p:cNvSpPr>
          <p:nvPr>
            <p:ph type="body" idx="1"/>
          </p:nvPr>
        </p:nvSpPr>
        <p:spPr>
          <a:xfrm>
            <a:off x="311700" y="520950"/>
            <a:ext cx="8520600" cy="4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The set of rules according to which our government runs is called our _____________.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Ans. constitution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Our Constitution was accepted on ___________. This day is called ___________ Day. 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</a:t>
            </a: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 January 1950, Republic Day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3.</a:t>
            </a:r>
            <a:r>
              <a:rPr lang="en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The _________ Principles give guidelines to the government for the welfare of the citizens.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Ans.</a:t>
            </a: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Directive Principles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" sz="16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Every citizen of India has certain fundamental _______________.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Ans. rights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40" name="Google Shape;140;g1bc57bbc8ee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25" cy="7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c57bbc8ee_0_136"/>
          <p:cNvSpPr txBox="1">
            <a:spLocks noGrp="1"/>
          </p:cNvSpPr>
          <p:nvPr>
            <p:ph type="title"/>
          </p:nvPr>
        </p:nvSpPr>
        <p:spPr>
          <a:xfrm>
            <a:off x="311700" y="86125"/>
            <a:ext cx="8520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9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B. Match the columns.</a:t>
            </a:r>
            <a:endParaRPr sz="209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146" name="Google Shape;146;g1bc57bbc8ee_0_136"/>
          <p:cNvSpPr txBox="1">
            <a:spLocks noGrp="1"/>
          </p:cNvSpPr>
          <p:nvPr>
            <p:ph type="body" idx="1"/>
          </p:nvPr>
        </p:nvSpPr>
        <p:spPr>
          <a:xfrm>
            <a:off x="311700" y="853825"/>
            <a:ext cx="8520600" cy="3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1. 26 January                                                                                a. Fundamental Right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2. Right to follow any religion             	                                  b. Directive Principle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3. Protecting our national property                                       	   c. Republic Day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4. Providing education to all children                                     d. Our duty</a:t>
            </a:r>
            <a:endParaRPr sz="20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1bc57bbc8ee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25" cy="8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c57bbc8ee_0_2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9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B. Match the columns.</a:t>
            </a:r>
            <a:endParaRPr/>
          </a:p>
        </p:txBody>
      </p:sp>
      <p:sp>
        <p:nvSpPr>
          <p:cNvPr id="153" name="Google Shape;153;g1bc57bbc8ee_0_204"/>
          <p:cNvSpPr txBox="1">
            <a:spLocks noGrp="1"/>
          </p:cNvSpPr>
          <p:nvPr>
            <p:ph type="body" idx="1"/>
          </p:nvPr>
        </p:nvSpPr>
        <p:spPr>
          <a:xfrm>
            <a:off x="311700" y="842450"/>
            <a:ext cx="8520600" cy="3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c. Republic Day  	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a. Fundamental Right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	 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d. Our duty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b. Directive Principle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1bc57bbc8ee_0_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c57bbc8ee_0_2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8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C. Identify the principle behind the following in our Constitution.</a:t>
            </a:r>
            <a:endParaRPr sz="208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1080" b="1"/>
          </a:p>
        </p:txBody>
      </p:sp>
      <p:sp>
        <p:nvSpPr>
          <p:cNvPr id="160" name="Google Shape;160;g1bc57bbc8ee_0_2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People of India are free to follow the religion of their choice: _____________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Ans. </a:t>
            </a: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Secularism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All citizens of India will be treated as equals: _____________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Ans.</a:t>
            </a:r>
            <a:r>
              <a:rPr lang="en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Socialist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people of India choose the leaders who form the Government: 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Ans.</a:t>
            </a:r>
            <a:r>
              <a:rPr lang="en" sz="21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Democracy</a:t>
            </a:r>
            <a:endParaRPr sz="29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1bc57bbc8ee_0_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025" y="133350"/>
            <a:ext cx="1452400" cy="8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7bbc8ee_0_340"/>
          <p:cNvSpPr txBox="1">
            <a:spLocks noGrp="1"/>
          </p:cNvSpPr>
          <p:nvPr>
            <p:ph type="title"/>
          </p:nvPr>
        </p:nvSpPr>
        <p:spPr>
          <a:xfrm>
            <a:off x="369000" y="97625"/>
            <a:ext cx="8520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29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E. Multiple choice questions.</a:t>
            </a:r>
            <a:endParaRPr sz="2029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63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7bbc8ee_0_340"/>
          <p:cNvSpPr txBox="1">
            <a:spLocks noGrp="1"/>
          </p:cNvSpPr>
          <p:nvPr>
            <p:ph type="body" idx="1"/>
          </p:nvPr>
        </p:nvSpPr>
        <p:spPr>
          <a:xfrm>
            <a:off x="311700" y="578825"/>
            <a:ext cx="8520600" cy="4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Which of the following applies to India?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a. Democracy                 b. Socialism              c. Secularism     </a:t>
            </a:r>
            <a:r>
              <a:rPr lang="en" sz="187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d. All of these   </a:t>
            </a: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2. The set of written rules according to which our country is run, is called: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7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 Constitution </a:t>
            </a: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b. Directive principles          c. Fundamental rights   d. Duties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3. Which of the following is not a fundamental right?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a. right to be treated as equal                  b. right to follow any religion                                 c. right to choose our profession             </a:t>
            </a:r>
            <a:r>
              <a:rPr lang="en" sz="187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d. right to proper living conditions</a:t>
            </a:r>
            <a:endParaRPr sz="1875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Which of these is a directive principle and not a right?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7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" sz="177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875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providing work for everyone </a:t>
            </a: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b.</a:t>
            </a:r>
            <a:r>
              <a:rPr lang="en" sz="17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education to all children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" sz="17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freedom to live anywhere in the country       d.</a:t>
            </a:r>
            <a:r>
              <a:rPr lang="en" sz="17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8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freedom to give your opinion</a:t>
            </a:r>
            <a:endParaRPr sz="18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67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75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1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8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1bc57bbc8ee_0_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>
            <a:spLocks noGrp="1"/>
          </p:cNvSpPr>
          <p:nvPr>
            <p:ph type="title"/>
          </p:nvPr>
        </p:nvSpPr>
        <p:spPr>
          <a:xfrm>
            <a:off x="311700" y="166400"/>
            <a:ext cx="85206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Answer the following questions:</a:t>
            </a:r>
            <a:endParaRPr sz="202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311700" y="624725"/>
            <a:ext cx="8520600" cy="3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Q1. What do you mean by constitution of our country?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</a:rPr>
              <a:t>Ans. The set of rules based on which the government would run. This set of rules is known as Constitution.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/>
        </p:nvSpPr>
        <p:spPr>
          <a:xfrm>
            <a:off x="3161700" y="1685525"/>
            <a:ext cx="2909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4"/>
          <p:cNvSpPr txBox="1"/>
          <p:nvPr/>
        </p:nvSpPr>
        <p:spPr>
          <a:xfrm>
            <a:off x="1167450" y="1919550"/>
            <a:ext cx="6897900" cy="14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out two differences between Monarchy and Democracy forms of government in project record.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-1221575" y="1160175"/>
            <a:ext cx="5487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LEARNING</a:t>
            </a:r>
            <a:r>
              <a:rPr lang="en" sz="2820" b="1">
                <a:solidFill>
                  <a:srgbClr val="FF0000"/>
                </a:solidFill>
              </a:rPr>
              <a:t> </a:t>
            </a:r>
            <a:r>
              <a:rPr lang="en" sz="28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OUTCOME</a:t>
            </a:r>
            <a:r>
              <a:rPr lang="en" sz="2820" b="1">
                <a:solidFill>
                  <a:srgbClr val="FF0000"/>
                </a:solidFill>
              </a:rPr>
              <a:t>:</a:t>
            </a:r>
            <a:endParaRPr sz="2820" b="1">
              <a:solidFill>
                <a:srgbClr val="FF0000"/>
              </a:solidFill>
            </a:endParaRPr>
          </a:p>
        </p:txBody>
      </p:sp>
      <p:sp>
        <p:nvSpPr>
          <p:cNvPr id="188" name="Google Shape;188;p15"/>
          <p:cNvSpPr txBox="1">
            <a:spLocks noGrp="1"/>
          </p:cNvSpPr>
          <p:nvPr>
            <p:ph type="body" idx="1"/>
          </p:nvPr>
        </p:nvSpPr>
        <p:spPr>
          <a:xfrm>
            <a:off x="826050" y="1572375"/>
            <a:ext cx="8520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None/>
            </a:pPr>
            <a:r>
              <a:rPr lang="en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learners will be able to know about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5786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some fundamental rights and duties as an individual.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5786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making of the constitution.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5786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clarity about the topic.</a:t>
            </a: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8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05714"/>
              <a:buNone/>
            </a:pPr>
            <a:endParaRPr sz="35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342857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66666"/>
              <a:buNone/>
            </a:pPr>
            <a:endParaRPr sz="2700"/>
          </a:p>
        </p:txBody>
      </p:sp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133350"/>
            <a:ext cx="1217033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1248120" y="1592415"/>
            <a:ext cx="69957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125" rIns="0" bIns="0" anchor="t" anchorCtr="0">
            <a:spAutoFit/>
          </a:bodyPr>
          <a:lstStyle/>
          <a:p>
            <a:pPr marL="127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solidFill>
                  <a:srgbClr val="000000"/>
                </a:solidFill>
              </a:rPr>
              <a:t>THANKING YOU</a:t>
            </a: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00"/>
              <a:buNone/>
            </a:pPr>
            <a:r>
              <a:rPr lang="en" sz="4000"/>
              <a:t>ODM EDUCATIONAL GROUP</a:t>
            </a:r>
            <a:endParaRPr sz="4000"/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133350"/>
            <a:ext cx="1217033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311700" y="984725"/>
            <a:ext cx="85206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Recapitulation</a:t>
            </a:r>
            <a:endParaRPr sz="202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311700" y="2045363"/>
            <a:ext cx="8520600" cy="27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https://wordwall.net/resource/25766237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270850" y="1019525"/>
            <a:ext cx="4422600" cy="2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Preamble, or introduction, to our Constitution describes India as a  democratic, socialist, secular republic.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450" y="1019525"/>
            <a:ext cx="3885176" cy="389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450" y="133350"/>
            <a:ext cx="1656975" cy="8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311700" y="511275"/>
            <a:ext cx="85206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328450"/>
            <a:ext cx="6757001" cy="44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2450" y="133350"/>
            <a:ext cx="1656975" cy="8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311700" y="235150"/>
            <a:ext cx="85206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44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Socialist</a:t>
            </a:r>
            <a:endParaRPr sz="3243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311700" y="716400"/>
            <a:ext cx="85206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all the people in the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country will be treated as equals.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government will not differentiate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 people on the basis of their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caste, religion or in any other way.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known as the principle of socialism.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3450" y="1092325"/>
            <a:ext cx="3558650" cy="35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311700" y="120550"/>
            <a:ext cx="85206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lang="en" sz="20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DEMOCRATIC</a:t>
            </a:r>
            <a:endParaRPr sz="202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311700" y="590350"/>
            <a:ext cx="8520600" cy="4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71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5"/>
              <a:buFont typeface="Calibri"/>
              <a:buChar char="❖"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all the people of the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country will choose or elect leaders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would form the government.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18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25"/>
              <a:buFont typeface="Calibri"/>
              <a:buChar char="❖"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kind of government is known as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democracy. 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18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25"/>
              <a:buFont typeface="Calibri"/>
              <a:buChar char="❖"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country is no longer ruled by kings.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18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25"/>
              <a:buFont typeface="Calibri"/>
              <a:buChar char="❖"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people are not happy with their 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elected leaders, they can be removed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20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their posts.</a:t>
            </a:r>
            <a:endParaRPr sz="20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125"/>
          </a:p>
        </p:txBody>
      </p:sp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400" y="810875"/>
            <a:ext cx="3775149" cy="40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48575"/>
            <a:ext cx="1750425" cy="6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311700" y="939725"/>
            <a:ext cx="85206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SECULAR</a:t>
            </a:r>
            <a:endParaRPr sz="202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311700" y="1340775"/>
            <a:ext cx="41973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all people in the country would be free to follow whatever religion they want. This is known as the</a:t>
            </a: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 of secularism.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939725"/>
            <a:ext cx="4417425" cy="38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311700" y="133350"/>
            <a:ext cx="8520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lang="en" sz="202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REPUBLIC</a:t>
            </a:r>
            <a:endParaRPr sz="202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311700" y="613350"/>
            <a:ext cx="4190400" cy="3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7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4"/>
              <a:buFont typeface="Calibri"/>
              <a:buChar char="●"/>
            </a:pPr>
            <a:r>
              <a:rPr lang="en" sz="20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our head of state is elected by the people. </a:t>
            </a:r>
            <a:endParaRPr sz="20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33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77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34"/>
              <a:buFont typeface="Calibri"/>
              <a:buChar char="●"/>
            </a:pPr>
            <a:r>
              <a:rPr lang="en" sz="20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 is headed by an elected president, unlike Britain whose head of state is a hereditary </a:t>
            </a: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monarch.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200" y="1135375"/>
            <a:ext cx="4325725" cy="365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bc57bbc8e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Word Meanings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bc57bbc8ee_0_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Sovereign - having the supreme power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Monarchy - form of government with a king at the head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 - the basic truth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Dictatorship </a:t>
            </a:r>
            <a:r>
              <a:rPr lang="en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05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ruler with total power over a country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Communism </a:t>
            </a:r>
            <a:r>
              <a:rPr lang="en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05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system of social organization in which all property is owned by the community and each person contributes and receives according to their ability and needs.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bc57bbc8e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33350"/>
            <a:ext cx="175043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On-screen Show (16:9)</PresentationFormat>
  <Paragraphs>108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PowerPoint Presentation</vt:lpstr>
      <vt:lpstr>Recapitulation</vt:lpstr>
      <vt:lpstr>PowerPoint Presentation</vt:lpstr>
      <vt:lpstr>PowerPoint Presentation</vt:lpstr>
      <vt:lpstr>Socialist</vt:lpstr>
      <vt:lpstr>DEMOCRATIC</vt:lpstr>
      <vt:lpstr>SECULAR</vt:lpstr>
      <vt:lpstr>REPUBLIC</vt:lpstr>
      <vt:lpstr>Word Meanings</vt:lpstr>
      <vt:lpstr>A. Fill in the blanks. </vt:lpstr>
      <vt:lpstr>B. Match the columns. </vt:lpstr>
      <vt:lpstr>B. Match the columns.</vt:lpstr>
      <vt:lpstr>C. Identify the principle behind the following in our Constitution. </vt:lpstr>
      <vt:lpstr>E. Multiple choice questions. </vt:lpstr>
      <vt:lpstr>Answer the following questions:</vt:lpstr>
      <vt:lpstr>PowerPoint Presentation</vt:lpstr>
      <vt:lpstr>                        LEARNING OUTCOME:</vt:lpstr>
      <vt:lpstr>THANKING YOU ODM EDUCATIONAL 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JEET</dc:creator>
  <cp:lastModifiedBy>DIPTIMA SAHOO</cp:lastModifiedBy>
  <cp:revision>1</cp:revision>
  <dcterms:modified xsi:type="dcterms:W3CDTF">2023-01-01T17:54:03Z</dcterms:modified>
</cp:coreProperties>
</file>