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4" r:id="rId4"/>
    <p:sldId id="258" r:id="rId5"/>
    <p:sldId id="259" r:id="rId6"/>
    <p:sldId id="281" r:id="rId7"/>
    <p:sldId id="260" r:id="rId8"/>
    <p:sldId id="280" r:id="rId9"/>
    <p:sldId id="261" r:id="rId10"/>
    <p:sldId id="275" r:id="rId11"/>
    <p:sldId id="276" r:id="rId12"/>
    <p:sldId id="277" r:id="rId13"/>
    <p:sldId id="273" r:id="rId14"/>
    <p:sldId id="271" r:id="rId15"/>
    <p:sldId id="272" r:id="rId16"/>
    <p:sldId id="282" r:id="rId17"/>
    <p:sldId id="283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jaFLByT7gaE3bwGlFqitSIyrcT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90612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2030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hi-IN" dirty="0" smtClean="0"/>
              <a:t>दो वर्णों को मेल से बनने वालें शब्दों को दो वर्णों वाले शब्द कहते हैं।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454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2273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hi-IN" dirty="0" smtClean="0"/>
              <a:t>आओ पढ़ें दो वर्णों वाले शब्द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5370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2984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79467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2684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3022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0587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7989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8483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6176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8954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6420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7252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6923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900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900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254173"/>
            <a:ext cx="12192000" cy="160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 descr="maxresdefaul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1"/>
            <a:ext cx="6371772" cy="522514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/>
          <p:nvPr/>
        </p:nvSpPr>
        <p:spPr>
          <a:xfrm>
            <a:off x="6618732" y="1475947"/>
            <a:ext cx="5039868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SESSION </a:t>
            </a:r>
            <a:r>
              <a:rPr lang="hi-IN" sz="1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1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 : I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SUBJECT :  HINDI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</a:t>
            </a:r>
            <a:r>
              <a:rPr lang="hi-IN" sz="1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NUMBER:</a:t>
            </a:r>
            <a:r>
              <a:rPr lang="en-IN" sz="1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3</a:t>
            </a:r>
            <a:endParaRPr dirty="0"/>
          </a:p>
          <a:p>
            <a:pPr lvl="0"/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NAME </a:t>
            </a:r>
            <a:r>
              <a:rPr lang="en-IN" sz="1800" b="1" dirty="0" smtClean="0"/>
              <a:t>: </a:t>
            </a:r>
            <a:r>
              <a:rPr lang="hi-IN" sz="1800" b="1" dirty="0"/>
              <a:t>दो वर्णों वाले </a:t>
            </a:r>
            <a:r>
              <a:rPr lang="hi-IN" sz="1800" b="1" dirty="0" smtClean="0"/>
              <a:t>शब्द</a:t>
            </a:r>
            <a:endParaRPr lang="en-IN" sz="1800" b="1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hi-IN" sz="1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SUBTOPIC </a:t>
            </a: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hi-IN" sz="1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hi-IN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दो वर्णों वाले शब्दों का परिचय, एवं पठन</a:t>
            </a:r>
            <a:endParaRPr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6858000" y="224878"/>
            <a:ext cx="259398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व्यंजन वर्ण</a:t>
            </a:r>
            <a:endParaRPr sz="4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5000" y="400546"/>
            <a:ext cx="1689726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9186" y="358588"/>
            <a:ext cx="1689726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383602" y="2178805"/>
            <a:ext cx="6559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/>
              <a:t>घ</a:t>
            </a:r>
          </a:p>
        </p:txBody>
      </p:sp>
      <p:sp>
        <p:nvSpPr>
          <p:cNvPr id="4" name="Rectangle 3"/>
          <p:cNvSpPr/>
          <p:nvPr/>
        </p:nvSpPr>
        <p:spPr>
          <a:xfrm>
            <a:off x="2157492" y="2137380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/>
              <a:t>+</a:t>
            </a:r>
          </a:p>
        </p:txBody>
      </p:sp>
      <p:sp>
        <p:nvSpPr>
          <p:cNvPr id="5" name="Rectangle 4"/>
          <p:cNvSpPr/>
          <p:nvPr/>
        </p:nvSpPr>
        <p:spPr>
          <a:xfrm>
            <a:off x="2768501" y="2178805"/>
            <a:ext cx="5533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/>
              <a:t>र</a:t>
            </a:r>
          </a:p>
        </p:txBody>
      </p:sp>
      <p:sp>
        <p:nvSpPr>
          <p:cNvPr id="6" name="Rectangle 5"/>
          <p:cNvSpPr/>
          <p:nvPr/>
        </p:nvSpPr>
        <p:spPr>
          <a:xfrm>
            <a:off x="3481324" y="2137380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/>
              <a:t>=</a:t>
            </a:r>
          </a:p>
        </p:txBody>
      </p:sp>
      <p:sp>
        <p:nvSpPr>
          <p:cNvPr id="7" name="Rectangle 6"/>
          <p:cNvSpPr/>
          <p:nvPr/>
        </p:nvSpPr>
        <p:spPr>
          <a:xfrm>
            <a:off x="4245503" y="2178805"/>
            <a:ext cx="10246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 err="1"/>
              <a:t>घर</a:t>
            </a:r>
            <a:endParaRPr lang="en-IN" sz="5400" b="1" dirty="0"/>
          </a:p>
        </p:txBody>
      </p:sp>
      <p:sp>
        <p:nvSpPr>
          <p:cNvPr id="8" name="Rectangle 7"/>
          <p:cNvSpPr/>
          <p:nvPr/>
        </p:nvSpPr>
        <p:spPr>
          <a:xfrm>
            <a:off x="1390514" y="3739788"/>
            <a:ext cx="6399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/>
              <a:t>ब</a:t>
            </a:r>
          </a:p>
        </p:txBody>
      </p:sp>
      <p:sp>
        <p:nvSpPr>
          <p:cNvPr id="9" name="Rectangle 8"/>
          <p:cNvSpPr/>
          <p:nvPr/>
        </p:nvSpPr>
        <p:spPr>
          <a:xfrm>
            <a:off x="2098927" y="3739788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/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76329" y="3724583"/>
            <a:ext cx="7377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/>
              <a:t>स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81324" y="3739788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/>
              <a:t>=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68625" y="3724583"/>
            <a:ext cx="11929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 err="1"/>
              <a:t>बस</a:t>
            </a:r>
            <a:endParaRPr lang="en-IN" sz="5400" b="1" dirty="0"/>
          </a:p>
        </p:txBody>
      </p:sp>
      <p:sp>
        <p:nvSpPr>
          <p:cNvPr id="13" name="Rectangle 12"/>
          <p:cNvSpPr/>
          <p:nvPr/>
        </p:nvSpPr>
        <p:spPr>
          <a:xfrm>
            <a:off x="1492781" y="5446761"/>
            <a:ext cx="6639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/>
              <a:t>न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57492" y="5311786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/>
              <a:t>+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87550" y="5403907"/>
            <a:ext cx="7152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/>
              <a:t>ल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44245" y="5446761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/>
              <a:t>=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67022" y="5485793"/>
            <a:ext cx="11945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 err="1"/>
              <a:t>नल</a:t>
            </a:r>
            <a:endParaRPr lang="en-IN" sz="54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788" y="1616230"/>
            <a:ext cx="1553068" cy="173233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303" y="3399599"/>
            <a:ext cx="3714198" cy="14420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369" y="5010810"/>
            <a:ext cx="2466975" cy="152528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91888" y="217713"/>
            <a:ext cx="93448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000" b="1" dirty="0" err="1">
                <a:solidFill>
                  <a:srgbClr val="FF0000"/>
                </a:solidFill>
              </a:rPr>
              <a:t>जब</a:t>
            </a:r>
            <a:r>
              <a:rPr lang="en-IN" sz="4000" b="1" dirty="0">
                <a:solidFill>
                  <a:srgbClr val="FF0000"/>
                </a:solidFill>
              </a:rPr>
              <a:t> </a:t>
            </a:r>
            <a:r>
              <a:rPr lang="en-IN" sz="4000" b="1" dirty="0" err="1">
                <a:solidFill>
                  <a:srgbClr val="FF0000"/>
                </a:solidFill>
              </a:rPr>
              <a:t>एक</a:t>
            </a:r>
            <a:r>
              <a:rPr lang="en-IN" sz="4000" b="1" dirty="0">
                <a:solidFill>
                  <a:srgbClr val="FF0000"/>
                </a:solidFill>
              </a:rPr>
              <a:t> </a:t>
            </a:r>
            <a:r>
              <a:rPr lang="en-IN" sz="4000" b="1" dirty="0" err="1">
                <a:solidFill>
                  <a:srgbClr val="FF0000"/>
                </a:solidFill>
              </a:rPr>
              <a:t>वर्ण</a:t>
            </a:r>
            <a:r>
              <a:rPr lang="en-IN" sz="4000" b="1" dirty="0">
                <a:solidFill>
                  <a:srgbClr val="FF0000"/>
                </a:solidFill>
              </a:rPr>
              <a:t> </a:t>
            </a:r>
            <a:r>
              <a:rPr lang="en-IN" sz="4000" b="1" dirty="0" err="1">
                <a:solidFill>
                  <a:srgbClr val="FF0000"/>
                </a:solidFill>
              </a:rPr>
              <a:t>दूसरे</a:t>
            </a:r>
            <a:r>
              <a:rPr lang="en-IN" sz="4000" b="1" dirty="0">
                <a:solidFill>
                  <a:srgbClr val="FF0000"/>
                </a:solidFill>
              </a:rPr>
              <a:t> </a:t>
            </a:r>
            <a:r>
              <a:rPr lang="en-IN" sz="4000" b="1" dirty="0" err="1">
                <a:solidFill>
                  <a:srgbClr val="FF0000"/>
                </a:solidFill>
              </a:rPr>
              <a:t>वर्ण</a:t>
            </a:r>
            <a:r>
              <a:rPr lang="en-IN" sz="4000" b="1" dirty="0">
                <a:solidFill>
                  <a:srgbClr val="FF0000"/>
                </a:solidFill>
              </a:rPr>
              <a:t> </a:t>
            </a:r>
            <a:r>
              <a:rPr lang="en-IN" sz="4000" b="1" dirty="0" err="1">
                <a:solidFill>
                  <a:srgbClr val="FF0000"/>
                </a:solidFill>
              </a:rPr>
              <a:t>के</a:t>
            </a:r>
            <a:r>
              <a:rPr lang="en-IN" sz="4000" b="1" dirty="0">
                <a:solidFill>
                  <a:srgbClr val="FF0000"/>
                </a:solidFill>
              </a:rPr>
              <a:t> </a:t>
            </a:r>
            <a:r>
              <a:rPr lang="en-IN" sz="4000" b="1" dirty="0" err="1">
                <a:solidFill>
                  <a:srgbClr val="FF0000"/>
                </a:solidFill>
              </a:rPr>
              <a:t>साथ</a:t>
            </a:r>
            <a:r>
              <a:rPr lang="en-IN" sz="4000" b="1" dirty="0">
                <a:solidFill>
                  <a:srgbClr val="FF0000"/>
                </a:solidFill>
              </a:rPr>
              <a:t> </a:t>
            </a:r>
            <a:r>
              <a:rPr lang="en-IN" sz="4000" b="1" dirty="0" err="1">
                <a:solidFill>
                  <a:srgbClr val="FF0000"/>
                </a:solidFill>
              </a:rPr>
              <a:t>मिलकर</a:t>
            </a:r>
            <a:r>
              <a:rPr lang="en-IN" sz="4000" b="1" dirty="0">
                <a:solidFill>
                  <a:srgbClr val="FF0000"/>
                </a:solidFill>
              </a:rPr>
              <a:t> </a:t>
            </a:r>
            <a:r>
              <a:rPr lang="en-IN" sz="4000" b="1" dirty="0" err="1">
                <a:solidFill>
                  <a:srgbClr val="FF0000"/>
                </a:solidFill>
              </a:rPr>
              <a:t>अर्थ</a:t>
            </a:r>
            <a:r>
              <a:rPr lang="en-IN" sz="4000" b="1" dirty="0">
                <a:solidFill>
                  <a:srgbClr val="FF0000"/>
                </a:solidFill>
              </a:rPr>
              <a:t> </a:t>
            </a:r>
            <a:r>
              <a:rPr lang="en-IN" sz="4000" b="1" dirty="0" err="1">
                <a:solidFill>
                  <a:srgbClr val="FF0000"/>
                </a:solidFill>
              </a:rPr>
              <a:t>प्रदान</a:t>
            </a:r>
            <a:r>
              <a:rPr lang="en-IN" sz="4000" b="1" dirty="0">
                <a:solidFill>
                  <a:srgbClr val="FF0000"/>
                </a:solidFill>
              </a:rPr>
              <a:t> </a:t>
            </a:r>
            <a:r>
              <a:rPr lang="en-IN" sz="4000" b="1" dirty="0" err="1">
                <a:solidFill>
                  <a:srgbClr val="FF0000"/>
                </a:solidFill>
              </a:rPr>
              <a:t>करता</a:t>
            </a:r>
            <a:r>
              <a:rPr lang="en-IN" sz="4000" b="1" dirty="0">
                <a:solidFill>
                  <a:srgbClr val="FF0000"/>
                </a:solidFill>
              </a:rPr>
              <a:t> </a:t>
            </a:r>
            <a:r>
              <a:rPr lang="en-IN" sz="4000" b="1" dirty="0" err="1">
                <a:solidFill>
                  <a:srgbClr val="FF0000"/>
                </a:solidFill>
              </a:rPr>
              <a:t>है</a:t>
            </a:r>
            <a:r>
              <a:rPr lang="en-IN" sz="4000" b="1" dirty="0">
                <a:solidFill>
                  <a:srgbClr val="FF0000"/>
                </a:solidFill>
              </a:rPr>
              <a:t> </a:t>
            </a:r>
            <a:r>
              <a:rPr lang="en-IN" sz="4000" b="1" dirty="0" err="1">
                <a:solidFill>
                  <a:srgbClr val="FF0000"/>
                </a:solidFill>
              </a:rPr>
              <a:t>तब</a:t>
            </a:r>
            <a:r>
              <a:rPr lang="en-IN" sz="4000" b="1" dirty="0">
                <a:solidFill>
                  <a:srgbClr val="FF0000"/>
                </a:solidFill>
              </a:rPr>
              <a:t> </a:t>
            </a:r>
            <a:r>
              <a:rPr lang="en-IN" sz="4000" b="1" dirty="0" err="1">
                <a:solidFill>
                  <a:srgbClr val="FF0000"/>
                </a:solidFill>
              </a:rPr>
              <a:t>वह</a:t>
            </a:r>
            <a:r>
              <a:rPr lang="en-IN" sz="4000" b="1" dirty="0">
                <a:solidFill>
                  <a:srgbClr val="FF0000"/>
                </a:solidFill>
              </a:rPr>
              <a:t> </a:t>
            </a:r>
            <a:r>
              <a:rPr lang="en-IN" sz="4000" b="1" dirty="0" err="1">
                <a:solidFill>
                  <a:srgbClr val="FF0000"/>
                </a:solidFill>
              </a:rPr>
              <a:t>शब्द</a:t>
            </a:r>
            <a:r>
              <a:rPr lang="en-IN" sz="4000" b="1" dirty="0">
                <a:solidFill>
                  <a:srgbClr val="FF0000"/>
                </a:solidFill>
              </a:rPr>
              <a:t> </a:t>
            </a:r>
            <a:r>
              <a:rPr lang="en-IN" sz="4000" b="1" dirty="0" err="1">
                <a:solidFill>
                  <a:srgbClr val="FF0000"/>
                </a:solidFill>
              </a:rPr>
              <a:t>कहलाता</a:t>
            </a:r>
            <a:r>
              <a:rPr lang="en-IN" sz="4000" b="1" dirty="0">
                <a:solidFill>
                  <a:srgbClr val="FF0000"/>
                </a:solidFill>
              </a:rPr>
              <a:t> </a:t>
            </a:r>
            <a:r>
              <a:rPr lang="en-IN" sz="4000" b="1" dirty="0" err="1">
                <a:solidFill>
                  <a:srgbClr val="FF0000"/>
                </a:solidFill>
              </a:rPr>
              <a:t>है</a:t>
            </a:r>
            <a:r>
              <a:rPr lang="en-IN" sz="4000" b="1" dirty="0">
                <a:solidFill>
                  <a:srgbClr val="FF000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7270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9186" y="358588"/>
            <a:ext cx="1689726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124075" y="1788640"/>
            <a:ext cx="8306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5400" b="1" dirty="0"/>
              <a:t>फ</a:t>
            </a:r>
            <a:endParaRPr lang="en-IN" sz="5400" b="1" dirty="0"/>
          </a:p>
        </p:txBody>
      </p:sp>
      <p:sp>
        <p:nvSpPr>
          <p:cNvPr id="4" name="Rectangle 3"/>
          <p:cNvSpPr/>
          <p:nvPr/>
        </p:nvSpPr>
        <p:spPr>
          <a:xfrm>
            <a:off x="2082527" y="1828325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/>
              <a:t>+</a:t>
            </a:r>
          </a:p>
        </p:txBody>
      </p:sp>
      <p:sp>
        <p:nvSpPr>
          <p:cNvPr id="5" name="Rectangle 4"/>
          <p:cNvSpPr/>
          <p:nvPr/>
        </p:nvSpPr>
        <p:spPr>
          <a:xfrm>
            <a:off x="2755077" y="1742349"/>
            <a:ext cx="7152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5400" b="1" dirty="0"/>
              <a:t>ल</a:t>
            </a:r>
            <a:endParaRPr lang="en-IN" sz="5400" b="1" dirty="0"/>
          </a:p>
        </p:txBody>
      </p:sp>
      <p:sp>
        <p:nvSpPr>
          <p:cNvPr id="6" name="Rectangle 5"/>
          <p:cNvSpPr/>
          <p:nvPr/>
        </p:nvSpPr>
        <p:spPr>
          <a:xfrm>
            <a:off x="3548870" y="1829909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/>
              <a:t>=</a:t>
            </a:r>
          </a:p>
        </p:txBody>
      </p:sp>
      <p:sp>
        <p:nvSpPr>
          <p:cNvPr id="7" name="Rectangle 6"/>
          <p:cNvSpPr/>
          <p:nvPr/>
        </p:nvSpPr>
        <p:spPr>
          <a:xfrm>
            <a:off x="4216026" y="1736491"/>
            <a:ext cx="13612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5400" b="1" dirty="0"/>
              <a:t>फल</a:t>
            </a:r>
            <a:endParaRPr lang="en-IN" sz="5400" b="1" dirty="0"/>
          </a:p>
        </p:txBody>
      </p:sp>
      <p:sp>
        <p:nvSpPr>
          <p:cNvPr id="8" name="Rectangle 7"/>
          <p:cNvSpPr/>
          <p:nvPr/>
        </p:nvSpPr>
        <p:spPr>
          <a:xfrm>
            <a:off x="1189070" y="3272065"/>
            <a:ext cx="6254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5400" b="1" dirty="0"/>
              <a:t>व</a:t>
            </a:r>
            <a:endParaRPr lang="en-IN" sz="5400" b="1" dirty="0"/>
          </a:p>
        </p:txBody>
      </p:sp>
      <p:sp>
        <p:nvSpPr>
          <p:cNvPr id="9" name="Rectangle 8"/>
          <p:cNvSpPr/>
          <p:nvPr/>
        </p:nvSpPr>
        <p:spPr>
          <a:xfrm>
            <a:off x="1895918" y="3208134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/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73961" y="3287861"/>
            <a:ext cx="6639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5400" b="1" dirty="0"/>
              <a:t>न</a:t>
            </a:r>
            <a:endParaRPr lang="en-IN" sz="5400" b="1" dirty="0"/>
          </a:p>
        </p:txBody>
      </p:sp>
      <p:sp>
        <p:nvSpPr>
          <p:cNvPr id="11" name="Rectangle 10"/>
          <p:cNvSpPr/>
          <p:nvPr/>
        </p:nvSpPr>
        <p:spPr>
          <a:xfrm>
            <a:off x="3446607" y="3272065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/>
              <a:t>=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37891" y="3208134"/>
            <a:ext cx="11047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5400" b="1" dirty="0"/>
              <a:t>वन</a:t>
            </a:r>
            <a:endParaRPr lang="en-IN" sz="5400" b="1" dirty="0"/>
          </a:p>
        </p:txBody>
      </p:sp>
      <p:sp>
        <p:nvSpPr>
          <p:cNvPr id="13" name="Rectangle 12"/>
          <p:cNvSpPr/>
          <p:nvPr/>
        </p:nvSpPr>
        <p:spPr>
          <a:xfrm>
            <a:off x="1243573" y="5416534"/>
            <a:ext cx="5533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5400" b="1" dirty="0"/>
              <a:t>र</a:t>
            </a:r>
            <a:endParaRPr lang="en-IN" sz="5400" b="1" dirty="0"/>
          </a:p>
        </p:txBody>
      </p:sp>
      <p:sp>
        <p:nvSpPr>
          <p:cNvPr id="14" name="Rectangle 13"/>
          <p:cNvSpPr/>
          <p:nvPr/>
        </p:nvSpPr>
        <p:spPr>
          <a:xfrm>
            <a:off x="2019689" y="5373091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/>
              <a:t>+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06250" y="5373091"/>
            <a:ext cx="6767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5400" b="1" dirty="0"/>
              <a:t>थ</a:t>
            </a:r>
            <a:endParaRPr lang="en-IN" sz="5400" b="1" dirty="0"/>
          </a:p>
        </p:txBody>
      </p:sp>
      <p:sp>
        <p:nvSpPr>
          <p:cNvPr id="16" name="Rectangle 15"/>
          <p:cNvSpPr/>
          <p:nvPr/>
        </p:nvSpPr>
        <p:spPr>
          <a:xfrm>
            <a:off x="3573739" y="5370590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/>
              <a:t>=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24420" y="5370590"/>
            <a:ext cx="10454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5400" b="1" dirty="0"/>
              <a:t>रथ</a:t>
            </a:r>
            <a:endParaRPr lang="en-IN" sz="5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540" y="904599"/>
            <a:ext cx="2171700" cy="2105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22" y="4830444"/>
            <a:ext cx="3594248" cy="20036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435" y="3009624"/>
            <a:ext cx="3615235" cy="16002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46976" y="236146"/>
            <a:ext cx="8431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000" b="1" dirty="0" err="1">
                <a:solidFill>
                  <a:srgbClr val="FF0000"/>
                </a:solidFill>
              </a:rPr>
              <a:t>दो</a:t>
            </a:r>
            <a:r>
              <a:rPr lang="en-IN" sz="4000" b="1" dirty="0">
                <a:solidFill>
                  <a:srgbClr val="FF0000"/>
                </a:solidFill>
              </a:rPr>
              <a:t> </a:t>
            </a:r>
            <a:r>
              <a:rPr lang="en-IN" sz="4000" b="1" dirty="0" err="1">
                <a:solidFill>
                  <a:srgbClr val="FF0000"/>
                </a:solidFill>
              </a:rPr>
              <a:t>वर्णों</a:t>
            </a:r>
            <a:r>
              <a:rPr lang="en-IN" sz="4000" b="1" dirty="0">
                <a:solidFill>
                  <a:srgbClr val="FF0000"/>
                </a:solidFill>
              </a:rPr>
              <a:t> </a:t>
            </a:r>
            <a:r>
              <a:rPr lang="en-IN" sz="4000" b="1" dirty="0" err="1">
                <a:solidFill>
                  <a:srgbClr val="FF0000"/>
                </a:solidFill>
              </a:rPr>
              <a:t>को</a:t>
            </a:r>
            <a:r>
              <a:rPr lang="en-IN" sz="4000" b="1" dirty="0">
                <a:solidFill>
                  <a:srgbClr val="FF0000"/>
                </a:solidFill>
              </a:rPr>
              <a:t> </a:t>
            </a:r>
            <a:r>
              <a:rPr lang="en-IN" sz="4000" b="1" dirty="0" err="1">
                <a:solidFill>
                  <a:srgbClr val="FF0000"/>
                </a:solidFill>
              </a:rPr>
              <a:t>मेल</a:t>
            </a:r>
            <a:r>
              <a:rPr lang="en-IN" sz="4000" b="1" dirty="0">
                <a:solidFill>
                  <a:srgbClr val="FF0000"/>
                </a:solidFill>
              </a:rPr>
              <a:t> </a:t>
            </a:r>
            <a:r>
              <a:rPr lang="en-IN" sz="4000" b="1" dirty="0" err="1">
                <a:solidFill>
                  <a:srgbClr val="FF0000"/>
                </a:solidFill>
              </a:rPr>
              <a:t>से</a:t>
            </a:r>
            <a:r>
              <a:rPr lang="en-IN" sz="4000" b="1" dirty="0">
                <a:solidFill>
                  <a:srgbClr val="FF0000"/>
                </a:solidFill>
              </a:rPr>
              <a:t> </a:t>
            </a:r>
            <a:r>
              <a:rPr lang="en-IN" sz="4000" b="1" dirty="0" err="1">
                <a:solidFill>
                  <a:srgbClr val="FF0000"/>
                </a:solidFill>
              </a:rPr>
              <a:t>बनने</a:t>
            </a:r>
            <a:r>
              <a:rPr lang="en-IN" sz="4000" b="1" dirty="0">
                <a:solidFill>
                  <a:srgbClr val="FF0000"/>
                </a:solidFill>
              </a:rPr>
              <a:t> </a:t>
            </a:r>
            <a:r>
              <a:rPr lang="en-IN" sz="4000" b="1" dirty="0" err="1">
                <a:solidFill>
                  <a:srgbClr val="FF0000"/>
                </a:solidFill>
              </a:rPr>
              <a:t>वालें</a:t>
            </a:r>
            <a:r>
              <a:rPr lang="en-IN" sz="4000" b="1" dirty="0">
                <a:solidFill>
                  <a:srgbClr val="FF0000"/>
                </a:solidFill>
              </a:rPr>
              <a:t> </a:t>
            </a:r>
            <a:r>
              <a:rPr lang="en-IN" sz="4000" b="1" dirty="0" err="1">
                <a:solidFill>
                  <a:srgbClr val="FF0000"/>
                </a:solidFill>
              </a:rPr>
              <a:t>शब्दों</a:t>
            </a:r>
            <a:r>
              <a:rPr lang="en-IN" sz="4000" b="1" dirty="0">
                <a:solidFill>
                  <a:srgbClr val="FF0000"/>
                </a:solidFill>
              </a:rPr>
              <a:t> </a:t>
            </a:r>
            <a:r>
              <a:rPr lang="en-IN" sz="4000" b="1" dirty="0" err="1">
                <a:solidFill>
                  <a:srgbClr val="FF0000"/>
                </a:solidFill>
              </a:rPr>
              <a:t>को</a:t>
            </a:r>
            <a:r>
              <a:rPr lang="en-IN" sz="4000" b="1" dirty="0">
                <a:solidFill>
                  <a:srgbClr val="FF0000"/>
                </a:solidFill>
              </a:rPr>
              <a:t> </a:t>
            </a:r>
            <a:r>
              <a:rPr lang="en-IN" sz="4000" b="1" dirty="0" err="1">
                <a:solidFill>
                  <a:srgbClr val="FF0000"/>
                </a:solidFill>
              </a:rPr>
              <a:t>दो</a:t>
            </a:r>
            <a:r>
              <a:rPr lang="en-IN" sz="4000" b="1" dirty="0">
                <a:solidFill>
                  <a:srgbClr val="FF0000"/>
                </a:solidFill>
              </a:rPr>
              <a:t> </a:t>
            </a:r>
            <a:r>
              <a:rPr lang="en-IN" sz="4000" b="1" dirty="0" err="1">
                <a:solidFill>
                  <a:srgbClr val="FF0000"/>
                </a:solidFill>
              </a:rPr>
              <a:t>वर्णों</a:t>
            </a:r>
            <a:r>
              <a:rPr lang="en-IN" sz="4000" b="1" dirty="0">
                <a:solidFill>
                  <a:srgbClr val="FF0000"/>
                </a:solidFill>
              </a:rPr>
              <a:t> </a:t>
            </a:r>
            <a:r>
              <a:rPr lang="en-IN" sz="4000" b="1" dirty="0" err="1">
                <a:solidFill>
                  <a:srgbClr val="FF0000"/>
                </a:solidFill>
              </a:rPr>
              <a:t>वाले</a:t>
            </a:r>
            <a:r>
              <a:rPr lang="en-IN" sz="4000" b="1" dirty="0">
                <a:solidFill>
                  <a:srgbClr val="FF0000"/>
                </a:solidFill>
              </a:rPr>
              <a:t> </a:t>
            </a:r>
            <a:r>
              <a:rPr lang="en-IN" sz="4000" b="1" dirty="0" err="1">
                <a:solidFill>
                  <a:srgbClr val="FF0000"/>
                </a:solidFill>
              </a:rPr>
              <a:t>शब्द</a:t>
            </a:r>
            <a:r>
              <a:rPr lang="en-IN" sz="4000" b="1" dirty="0">
                <a:solidFill>
                  <a:srgbClr val="FF0000"/>
                </a:solidFill>
              </a:rPr>
              <a:t> </a:t>
            </a:r>
            <a:r>
              <a:rPr lang="en-IN" sz="4000" b="1" dirty="0" err="1">
                <a:solidFill>
                  <a:srgbClr val="FF0000"/>
                </a:solidFill>
              </a:rPr>
              <a:t>कहते</a:t>
            </a:r>
            <a:r>
              <a:rPr lang="en-IN" sz="4000" b="1" dirty="0">
                <a:solidFill>
                  <a:srgbClr val="FF0000"/>
                </a:solidFill>
              </a:rPr>
              <a:t> </a:t>
            </a:r>
            <a:r>
              <a:rPr lang="en-IN" sz="4000" b="1" dirty="0" err="1">
                <a:solidFill>
                  <a:srgbClr val="FF0000"/>
                </a:solidFill>
              </a:rPr>
              <a:t>हैं</a:t>
            </a:r>
            <a:r>
              <a:rPr lang="en-IN" sz="4000" b="1" dirty="0">
                <a:solidFill>
                  <a:srgbClr val="FF000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1636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9186" y="358588"/>
            <a:ext cx="1689726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511996" y="1506739"/>
            <a:ext cx="5100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4000" b="1" dirty="0"/>
              <a:t>ह</a:t>
            </a:r>
            <a:endParaRPr lang="en-IN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2146950" y="1527037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/>
              <a:t>+</a:t>
            </a:r>
          </a:p>
        </p:txBody>
      </p:sp>
      <p:sp>
        <p:nvSpPr>
          <p:cNvPr id="5" name="Rectangle 4"/>
          <p:cNvSpPr/>
          <p:nvPr/>
        </p:nvSpPr>
        <p:spPr>
          <a:xfrm>
            <a:off x="2690376" y="1492389"/>
            <a:ext cx="5774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4000" b="1" dirty="0"/>
              <a:t>ल</a:t>
            </a:r>
            <a:endParaRPr lang="en-IN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3502374" y="1505687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/>
              <a:t>=</a:t>
            </a:r>
          </a:p>
        </p:txBody>
      </p:sp>
      <p:sp>
        <p:nvSpPr>
          <p:cNvPr id="7" name="Rectangle 6"/>
          <p:cNvSpPr/>
          <p:nvPr/>
        </p:nvSpPr>
        <p:spPr>
          <a:xfrm>
            <a:off x="4220525" y="1505687"/>
            <a:ext cx="9028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4000" b="1" dirty="0"/>
              <a:t>हल</a:t>
            </a:r>
            <a:endParaRPr lang="en-IN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1497413" y="2427154"/>
            <a:ext cx="6495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4000" b="1" dirty="0"/>
              <a:t>क</a:t>
            </a:r>
            <a:endParaRPr lang="en-IN" sz="4000" b="1" dirty="0"/>
          </a:p>
        </p:txBody>
      </p:sp>
      <p:sp>
        <p:nvSpPr>
          <p:cNvPr id="9" name="Rectangle 8"/>
          <p:cNvSpPr/>
          <p:nvPr/>
        </p:nvSpPr>
        <p:spPr>
          <a:xfrm>
            <a:off x="2164003" y="2420528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/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62183" y="2433474"/>
            <a:ext cx="5774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4000" b="1" dirty="0"/>
              <a:t>ल</a:t>
            </a:r>
            <a:endParaRPr lang="en-IN" sz="4000" b="1" dirty="0"/>
          </a:p>
        </p:txBody>
      </p:sp>
      <p:sp>
        <p:nvSpPr>
          <p:cNvPr id="11" name="Rectangle 10"/>
          <p:cNvSpPr/>
          <p:nvPr/>
        </p:nvSpPr>
        <p:spPr>
          <a:xfrm>
            <a:off x="3481324" y="2420528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/>
              <a:t>=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50793" y="2415078"/>
            <a:ext cx="10422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4000" b="1" dirty="0"/>
              <a:t>कल</a:t>
            </a:r>
            <a:endParaRPr lang="en-IN" sz="4000" b="1" dirty="0"/>
          </a:p>
        </p:txBody>
      </p:sp>
      <p:sp>
        <p:nvSpPr>
          <p:cNvPr id="13" name="Rectangle 12"/>
          <p:cNvSpPr/>
          <p:nvPr/>
        </p:nvSpPr>
        <p:spPr>
          <a:xfrm>
            <a:off x="1538446" y="3347569"/>
            <a:ext cx="4571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4000" b="1" dirty="0"/>
              <a:t>र</a:t>
            </a:r>
            <a:endParaRPr lang="en-IN" sz="4000" b="1" dirty="0"/>
          </a:p>
        </p:txBody>
      </p:sp>
      <p:sp>
        <p:nvSpPr>
          <p:cNvPr id="14" name="Rectangle 13"/>
          <p:cNvSpPr/>
          <p:nvPr/>
        </p:nvSpPr>
        <p:spPr>
          <a:xfrm>
            <a:off x="2147756" y="3349014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/>
              <a:t>+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90376" y="3386636"/>
            <a:ext cx="593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4000" b="1" dirty="0"/>
              <a:t>स</a:t>
            </a:r>
            <a:endParaRPr lang="en-IN" sz="4000" b="1" dirty="0"/>
          </a:p>
        </p:txBody>
      </p:sp>
      <p:sp>
        <p:nvSpPr>
          <p:cNvPr id="16" name="Rectangle 15"/>
          <p:cNvSpPr/>
          <p:nvPr/>
        </p:nvSpPr>
        <p:spPr>
          <a:xfrm>
            <a:off x="3494134" y="3386636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/>
              <a:t>=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57393" y="3347569"/>
            <a:ext cx="8659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4000" b="1" dirty="0"/>
              <a:t>रस</a:t>
            </a:r>
            <a:endParaRPr lang="en-IN" sz="4000" b="1" dirty="0"/>
          </a:p>
        </p:txBody>
      </p:sp>
      <p:sp>
        <p:nvSpPr>
          <p:cNvPr id="18" name="Rectangle 17"/>
          <p:cNvSpPr/>
          <p:nvPr/>
        </p:nvSpPr>
        <p:spPr>
          <a:xfrm>
            <a:off x="1477236" y="4267984"/>
            <a:ext cx="5517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/>
              <a:t>ध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77755" y="4242505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/>
              <a:t>+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90376" y="4242505"/>
            <a:ext cx="5405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/>
              <a:t>न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481324" y="4242505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/>
              <a:t>=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150793" y="4242505"/>
            <a:ext cx="9076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 err="1"/>
              <a:t>धन</a:t>
            </a:r>
            <a:endParaRPr lang="en-IN" sz="4000" b="1" dirty="0"/>
          </a:p>
        </p:txBody>
      </p:sp>
      <p:sp>
        <p:nvSpPr>
          <p:cNvPr id="23" name="Rectangle 22"/>
          <p:cNvSpPr/>
          <p:nvPr/>
        </p:nvSpPr>
        <p:spPr>
          <a:xfrm>
            <a:off x="1362621" y="5169546"/>
            <a:ext cx="7809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/>
              <a:t>आ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143604" y="5135996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/>
              <a:t>+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648431" y="5169546"/>
            <a:ext cx="5533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/>
              <a:t>म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464401" y="5169546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/>
              <a:t>=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043392" y="5135996"/>
            <a:ext cx="11496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 err="1"/>
              <a:t>आम</a:t>
            </a:r>
            <a:endParaRPr lang="en-IN" sz="4000" b="1" dirty="0"/>
          </a:p>
        </p:txBody>
      </p:sp>
      <p:sp>
        <p:nvSpPr>
          <p:cNvPr id="28" name="Rectangle 27"/>
          <p:cNvSpPr/>
          <p:nvPr/>
        </p:nvSpPr>
        <p:spPr>
          <a:xfrm>
            <a:off x="1443572" y="6069663"/>
            <a:ext cx="6190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/>
              <a:t>छ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143604" y="5983088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/>
              <a:t>+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628032" y="6016638"/>
            <a:ext cx="5196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/>
              <a:t>त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470892" y="6002104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/>
              <a:t>=</a:t>
            </a:r>
          </a:p>
        </p:txBody>
      </p:sp>
      <p:sp>
        <p:nvSpPr>
          <p:cNvPr id="320" name="Rectangle 319"/>
          <p:cNvSpPr/>
          <p:nvPr/>
        </p:nvSpPr>
        <p:spPr>
          <a:xfrm>
            <a:off x="4194875" y="5983088"/>
            <a:ext cx="9541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 err="1"/>
              <a:t>छत</a:t>
            </a:r>
            <a:endParaRPr lang="en-IN" sz="4000" b="1" dirty="0"/>
          </a:p>
        </p:txBody>
      </p:sp>
      <p:sp>
        <p:nvSpPr>
          <p:cNvPr id="321" name="Rectangle 320"/>
          <p:cNvSpPr/>
          <p:nvPr/>
        </p:nvSpPr>
        <p:spPr>
          <a:xfrm>
            <a:off x="120042" y="419572"/>
            <a:ext cx="98459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400" b="1" dirty="0" err="1">
                <a:solidFill>
                  <a:srgbClr val="FF0000"/>
                </a:solidFill>
              </a:rPr>
              <a:t>आओ</a:t>
            </a:r>
            <a:r>
              <a:rPr lang="en-IN" sz="4400" b="1" dirty="0">
                <a:solidFill>
                  <a:srgbClr val="FF0000"/>
                </a:solidFill>
              </a:rPr>
              <a:t> </a:t>
            </a:r>
            <a:r>
              <a:rPr lang="en-IN" sz="4400" b="1" dirty="0" err="1">
                <a:solidFill>
                  <a:srgbClr val="FF0000"/>
                </a:solidFill>
              </a:rPr>
              <a:t>सीखें</a:t>
            </a:r>
            <a:r>
              <a:rPr lang="en-IN" sz="4400" b="1" dirty="0">
                <a:solidFill>
                  <a:srgbClr val="FF0000"/>
                </a:solidFill>
              </a:rPr>
              <a:t> </a:t>
            </a:r>
            <a:r>
              <a:rPr lang="en-IN" sz="4400" b="1" dirty="0" err="1">
                <a:solidFill>
                  <a:srgbClr val="FF0000"/>
                </a:solidFill>
              </a:rPr>
              <a:t>वर्णों</a:t>
            </a:r>
            <a:r>
              <a:rPr lang="en-IN" sz="4400" b="1" dirty="0">
                <a:solidFill>
                  <a:srgbClr val="FF0000"/>
                </a:solidFill>
              </a:rPr>
              <a:t>  </a:t>
            </a:r>
            <a:r>
              <a:rPr lang="en-IN" sz="4400" b="1" dirty="0" err="1">
                <a:solidFill>
                  <a:srgbClr val="FF0000"/>
                </a:solidFill>
              </a:rPr>
              <a:t>को</a:t>
            </a:r>
            <a:r>
              <a:rPr lang="en-IN" sz="4400" b="1" dirty="0">
                <a:solidFill>
                  <a:srgbClr val="FF0000"/>
                </a:solidFill>
              </a:rPr>
              <a:t> </a:t>
            </a:r>
            <a:r>
              <a:rPr lang="en-IN" sz="4400" b="1" dirty="0" err="1">
                <a:solidFill>
                  <a:srgbClr val="FF0000"/>
                </a:solidFill>
              </a:rPr>
              <a:t>जोड़कर</a:t>
            </a:r>
            <a:r>
              <a:rPr lang="en-IN" sz="4400" b="1" dirty="0">
                <a:solidFill>
                  <a:srgbClr val="FF0000"/>
                </a:solidFill>
              </a:rPr>
              <a:t> </a:t>
            </a:r>
            <a:r>
              <a:rPr lang="en-IN" sz="4400" b="1" dirty="0" err="1">
                <a:solidFill>
                  <a:srgbClr val="FF0000"/>
                </a:solidFill>
              </a:rPr>
              <a:t>शब्द</a:t>
            </a:r>
            <a:r>
              <a:rPr lang="en-IN" sz="4400" b="1" dirty="0">
                <a:solidFill>
                  <a:srgbClr val="FF0000"/>
                </a:solidFill>
              </a:rPr>
              <a:t> </a:t>
            </a:r>
            <a:r>
              <a:rPr lang="en-IN" sz="4400" b="1" dirty="0" err="1">
                <a:solidFill>
                  <a:srgbClr val="FF0000"/>
                </a:solidFill>
              </a:rPr>
              <a:t>बनाना</a:t>
            </a:r>
            <a:endParaRPr lang="en-IN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70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9186" y="358588"/>
            <a:ext cx="1689726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82743" y="1289757"/>
            <a:ext cx="10422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 err="1"/>
              <a:t>कल</a:t>
            </a:r>
            <a:endParaRPr lang="en-IN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512455" y="2071712"/>
            <a:ext cx="10550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 err="1"/>
              <a:t>फल</a:t>
            </a:r>
            <a:endParaRPr lang="en-IN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486835" y="2803863"/>
            <a:ext cx="9332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 err="1"/>
              <a:t>नल</a:t>
            </a:r>
            <a:endParaRPr lang="en-IN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510615" y="3621965"/>
            <a:ext cx="9909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 err="1"/>
              <a:t>जल</a:t>
            </a:r>
            <a:endParaRPr lang="en-IN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588599" y="4369537"/>
            <a:ext cx="9028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 err="1"/>
              <a:t>हल</a:t>
            </a:r>
            <a:endParaRPr lang="en-IN" sz="4000" b="1" dirty="0"/>
          </a:p>
        </p:txBody>
      </p:sp>
      <p:sp>
        <p:nvSpPr>
          <p:cNvPr id="7" name="Rectangle 6"/>
          <p:cNvSpPr/>
          <p:nvPr/>
        </p:nvSpPr>
        <p:spPr>
          <a:xfrm>
            <a:off x="582743" y="5346218"/>
            <a:ext cx="9412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 err="1"/>
              <a:t>थल</a:t>
            </a:r>
            <a:endParaRPr lang="en-IN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2312742" y="1262004"/>
            <a:ext cx="8579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 err="1"/>
              <a:t>तब</a:t>
            </a:r>
            <a:endParaRPr lang="en-IN" sz="4000" b="1" dirty="0"/>
          </a:p>
        </p:txBody>
      </p:sp>
      <p:sp>
        <p:nvSpPr>
          <p:cNvPr id="9" name="Rectangle 8"/>
          <p:cNvSpPr/>
          <p:nvPr/>
        </p:nvSpPr>
        <p:spPr>
          <a:xfrm>
            <a:off x="2289534" y="2111482"/>
            <a:ext cx="9877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 err="1"/>
              <a:t>कब</a:t>
            </a:r>
            <a:endParaRPr lang="en-IN" sz="4000" b="1" dirty="0"/>
          </a:p>
        </p:txBody>
      </p:sp>
      <p:sp>
        <p:nvSpPr>
          <p:cNvPr id="10" name="Rectangle 9"/>
          <p:cNvSpPr/>
          <p:nvPr/>
        </p:nvSpPr>
        <p:spPr>
          <a:xfrm>
            <a:off x="2302895" y="2803863"/>
            <a:ext cx="9316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 err="1"/>
              <a:t>सब</a:t>
            </a:r>
            <a:endParaRPr lang="en-IN" sz="4000" b="1" dirty="0"/>
          </a:p>
        </p:txBody>
      </p:sp>
      <p:sp>
        <p:nvSpPr>
          <p:cNvPr id="11" name="Rectangle 10"/>
          <p:cNvSpPr/>
          <p:nvPr/>
        </p:nvSpPr>
        <p:spPr>
          <a:xfrm>
            <a:off x="2371022" y="3661651"/>
            <a:ext cx="7954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 err="1"/>
              <a:t>रब</a:t>
            </a:r>
            <a:endParaRPr lang="en-IN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4060727" y="1219719"/>
            <a:ext cx="8883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 err="1"/>
              <a:t>मत</a:t>
            </a:r>
            <a:endParaRPr lang="en-IN" sz="4000" b="1" dirty="0"/>
          </a:p>
        </p:txBody>
      </p:sp>
      <p:sp>
        <p:nvSpPr>
          <p:cNvPr id="13" name="Rectangle 12"/>
          <p:cNvSpPr/>
          <p:nvPr/>
        </p:nvSpPr>
        <p:spPr>
          <a:xfrm>
            <a:off x="3985070" y="1908295"/>
            <a:ext cx="10118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 err="1" smtClean="0"/>
              <a:t>खत</a:t>
            </a:r>
            <a:endParaRPr lang="en-IN" sz="4000" b="1" dirty="0"/>
          </a:p>
        </p:txBody>
      </p:sp>
      <p:sp>
        <p:nvSpPr>
          <p:cNvPr id="14" name="Rectangle 13"/>
          <p:cNvSpPr/>
          <p:nvPr/>
        </p:nvSpPr>
        <p:spPr>
          <a:xfrm>
            <a:off x="4011417" y="2700181"/>
            <a:ext cx="9541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 err="1"/>
              <a:t>छत</a:t>
            </a:r>
            <a:endParaRPr lang="en-IN" sz="4000" b="1" dirty="0"/>
          </a:p>
        </p:txBody>
      </p:sp>
      <p:sp>
        <p:nvSpPr>
          <p:cNvPr id="15" name="Rectangle 14"/>
          <p:cNvSpPr/>
          <p:nvPr/>
        </p:nvSpPr>
        <p:spPr>
          <a:xfrm>
            <a:off x="4015543" y="3482136"/>
            <a:ext cx="859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 err="1"/>
              <a:t>घट</a:t>
            </a:r>
            <a:endParaRPr lang="en-IN" sz="4000" b="1" dirty="0"/>
          </a:p>
        </p:txBody>
      </p:sp>
      <p:sp>
        <p:nvSpPr>
          <p:cNvPr id="16" name="Rectangle 15"/>
          <p:cNvSpPr/>
          <p:nvPr/>
        </p:nvSpPr>
        <p:spPr>
          <a:xfrm>
            <a:off x="2371022" y="4522385"/>
            <a:ext cx="7970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 err="1"/>
              <a:t>नट</a:t>
            </a:r>
            <a:endParaRPr lang="en-IN" sz="3600" b="1" dirty="0"/>
          </a:p>
        </p:txBody>
      </p:sp>
      <p:sp>
        <p:nvSpPr>
          <p:cNvPr id="17" name="Rectangle 16"/>
          <p:cNvSpPr/>
          <p:nvPr/>
        </p:nvSpPr>
        <p:spPr>
          <a:xfrm>
            <a:off x="2289534" y="5346218"/>
            <a:ext cx="7825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 err="1" smtClean="0"/>
              <a:t>रट</a:t>
            </a:r>
            <a:endParaRPr lang="en-IN" sz="4000" b="1" dirty="0"/>
          </a:p>
        </p:txBody>
      </p:sp>
      <p:sp>
        <p:nvSpPr>
          <p:cNvPr id="18" name="Rectangle 17"/>
          <p:cNvSpPr/>
          <p:nvPr/>
        </p:nvSpPr>
        <p:spPr>
          <a:xfrm>
            <a:off x="5575774" y="1158775"/>
            <a:ext cx="7841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 err="1"/>
              <a:t>पर</a:t>
            </a:r>
            <a:endParaRPr lang="en-IN" sz="4000" b="1" dirty="0"/>
          </a:p>
        </p:txBody>
      </p:sp>
      <p:sp>
        <p:nvSpPr>
          <p:cNvPr id="19" name="Rectangle 18"/>
          <p:cNvSpPr/>
          <p:nvPr/>
        </p:nvSpPr>
        <p:spPr>
          <a:xfrm>
            <a:off x="5558223" y="1832969"/>
            <a:ext cx="8066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 err="1"/>
              <a:t>घर</a:t>
            </a:r>
            <a:endParaRPr lang="en-IN" sz="4000" b="1" dirty="0"/>
          </a:p>
        </p:txBody>
      </p:sp>
      <p:sp>
        <p:nvSpPr>
          <p:cNvPr id="20" name="Rectangle 19"/>
          <p:cNvSpPr/>
          <p:nvPr/>
        </p:nvSpPr>
        <p:spPr>
          <a:xfrm>
            <a:off x="5515673" y="2676328"/>
            <a:ext cx="8659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 err="1"/>
              <a:t>भर</a:t>
            </a:r>
            <a:endParaRPr lang="en-IN" sz="4000" b="1" dirty="0"/>
          </a:p>
        </p:txBody>
      </p:sp>
      <p:sp>
        <p:nvSpPr>
          <p:cNvPr id="21" name="Rectangle 20"/>
          <p:cNvSpPr/>
          <p:nvPr/>
        </p:nvSpPr>
        <p:spPr>
          <a:xfrm>
            <a:off x="3882478" y="5364500"/>
            <a:ext cx="9220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 err="1"/>
              <a:t>कर</a:t>
            </a:r>
            <a:endParaRPr lang="en-IN" sz="4000" b="1" dirty="0"/>
          </a:p>
        </p:txBody>
      </p:sp>
      <p:sp>
        <p:nvSpPr>
          <p:cNvPr id="22" name="Rectangle 21"/>
          <p:cNvSpPr/>
          <p:nvPr/>
        </p:nvSpPr>
        <p:spPr>
          <a:xfrm>
            <a:off x="3985070" y="4424846"/>
            <a:ext cx="8194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 err="1"/>
              <a:t>चर</a:t>
            </a:r>
            <a:endParaRPr lang="en-IN" sz="4000" b="1" dirty="0"/>
          </a:p>
        </p:txBody>
      </p:sp>
      <p:sp>
        <p:nvSpPr>
          <p:cNvPr id="23" name="Rectangle 22"/>
          <p:cNvSpPr/>
          <p:nvPr/>
        </p:nvSpPr>
        <p:spPr>
          <a:xfrm>
            <a:off x="7007981" y="1180528"/>
            <a:ext cx="8370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 err="1"/>
              <a:t>वह</a:t>
            </a:r>
            <a:endParaRPr lang="en-IN" sz="4000" b="1" dirty="0"/>
          </a:p>
        </p:txBody>
      </p:sp>
      <p:sp>
        <p:nvSpPr>
          <p:cNvPr id="24" name="Rectangle 23"/>
          <p:cNvSpPr/>
          <p:nvPr/>
        </p:nvSpPr>
        <p:spPr>
          <a:xfrm>
            <a:off x="7076401" y="1851492"/>
            <a:ext cx="7825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 err="1"/>
              <a:t>रह</a:t>
            </a:r>
            <a:endParaRPr lang="en-IN" sz="4000" b="1" dirty="0"/>
          </a:p>
        </p:txBody>
      </p:sp>
      <p:sp>
        <p:nvSpPr>
          <p:cNvPr id="25" name="Rectangle 24"/>
          <p:cNvSpPr/>
          <p:nvPr/>
        </p:nvSpPr>
        <p:spPr>
          <a:xfrm>
            <a:off x="7018857" y="2713868"/>
            <a:ext cx="9749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 err="1"/>
              <a:t>कह</a:t>
            </a:r>
            <a:endParaRPr lang="en-IN" sz="4000" b="1" dirty="0"/>
          </a:p>
        </p:txBody>
      </p:sp>
      <p:sp>
        <p:nvSpPr>
          <p:cNvPr id="26" name="Rectangle 25"/>
          <p:cNvSpPr/>
          <p:nvPr/>
        </p:nvSpPr>
        <p:spPr>
          <a:xfrm>
            <a:off x="5522084" y="3482136"/>
            <a:ext cx="8451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 err="1"/>
              <a:t>तह</a:t>
            </a:r>
            <a:endParaRPr lang="en-IN" sz="4000" b="1" dirty="0"/>
          </a:p>
        </p:txBody>
      </p:sp>
      <p:sp>
        <p:nvSpPr>
          <p:cNvPr id="27" name="Rectangle 26"/>
          <p:cNvSpPr/>
          <p:nvPr/>
        </p:nvSpPr>
        <p:spPr>
          <a:xfrm>
            <a:off x="5530101" y="4455179"/>
            <a:ext cx="8515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 err="1"/>
              <a:t>यह</a:t>
            </a:r>
            <a:endParaRPr lang="en-IN" sz="4000" b="1" dirty="0"/>
          </a:p>
        </p:txBody>
      </p:sp>
      <p:sp>
        <p:nvSpPr>
          <p:cNvPr id="28" name="Rectangle 27"/>
          <p:cNvSpPr/>
          <p:nvPr/>
        </p:nvSpPr>
        <p:spPr>
          <a:xfrm>
            <a:off x="5485216" y="5266777"/>
            <a:ext cx="9188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 err="1"/>
              <a:t>दस</a:t>
            </a:r>
            <a:endParaRPr lang="en-IN" sz="4000" b="1" dirty="0"/>
          </a:p>
        </p:txBody>
      </p:sp>
      <p:sp>
        <p:nvSpPr>
          <p:cNvPr id="29" name="Rectangle 28"/>
          <p:cNvSpPr/>
          <p:nvPr/>
        </p:nvSpPr>
        <p:spPr>
          <a:xfrm>
            <a:off x="8581331" y="1120564"/>
            <a:ext cx="8659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 err="1"/>
              <a:t>रस</a:t>
            </a:r>
            <a:endParaRPr lang="en-IN" sz="4000" b="1" dirty="0"/>
          </a:p>
        </p:txBody>
      </p:sp>
      <p:sp>
        <p:nvSpPr>
          <p:cNvPr id="30" name="Rectangle 29"/>
          <p:cNvSpPr/>
          <p:nvPr/>
        </p:nvSpPr>
        <p:spPr>
          <a:xfrm>
            <a:off x="8581331" y="1874646"/>
            <a:ext cx="10583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 err="1"/>
              <a:t>कस</a:t>
            </a:r>
            <a:endParaRPr lang="en-IN" sz="4000" b="1" dirty="0"/>
          </a:p>
        </p:txBody>
      </p:sp>
      <p:sp>
        <p:nvSpPr>
          <p:cNvPr id="31" name="Rectangle 30"/>
          <p:cNvSpPr/>
          <p:nvPr/>
        </p:nvSpPr>
        <p:spPr>
          <a:xfrm>
            <a:off x="8633853" y="2774250"/>
            <a:ext cx="9316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 err="1"/>
              <a:t>बस</a:t>
            </a:r>
            <a:endParaRPr lang="en-IN" sz="4000" b="1" dirty="0"/>
          </a:p>
        </p:txBody>
      </p:sp>
      <p:sp>
        <p:nvSpPr>
          <p:cNvPr id="320" name="Rectangle 319"/>
          <p:cNvSpPr/>
          <p:nvPr/>
        </p:nvSpPr>
        <p:spPr>
          <a:xfrm>
            <a:off x="7005296" y="3537701"/>
            <a:ext cx="9492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 err="1"/>
              <a:t>नस</a:t>
            </a:r>
            <a:endParaRPr lang="en-IN" sz="4000" b="1" dirty="0"/>
          </a:p>
        </p:txBody>
      </p:sp>
      <p:sp>
        <p:nvSpPr>
          <p:cNvPr id="321" name="Rectangle 320"/>
          <p:cNvSpPr/>
          <p:nvPr/>
        </p:nvSpPr>
        <p:spPr>
          <a:xfrm>
            <a:off x="7019660" y="4522385"/>
            <a:ext cx="9733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 err="1" smtClean="0"/>
              <a:t>डस</a:t>
            </a:r>
            <a:endParaRPr lang="en-IN" sz="4000" b="1" dirty="0"/>
          </a:p>
        </p:txBody>
      </p:sp>
      <p:sp>
        <p:nvSpPr>
          <p:cNvPr id="322" name="Rectangle 321"/>
          <p:cNvSpPr/>
          <p:nvPr/>
        </p:nvSpPr>
        <p:spPr>
          <a:xfrm>
            <a:off x="7074162" y="5346218"/>
            <a:ext cx="9188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 err="1"/>
              <a:t>हस</a:t>
            </a:r>
            <a:endParaRPr lang="en-IN" sz="4000" b="1" dirty="0"/>
          </a:p>
        </p:txBody>
      </p:sp>
      <p:sp>
        <p:nvSpPr>
          <p:cNvPr id="326" name="Rectangle 325"/>
          <p:cNvSpPr/>
          <p:nvPr/>
        </p:nvSpPr>
        <p:spPr>
          <a:xfrm>
            <a:off x="8732013" y="3594574"/>
            <a:ext cx="9076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 err="1"/>
              <a:t>धन</a:t>
            </a:r>
            <a:endParaRPr lang="en-IN" sz="4000" b="1" dirty="0"/>
          </a:p>
        </p:txBody>
      </p:sp>
      <p:sp>
        <p:nvSpPr>
          <p:cNvPr id="328" name="Rectangle 327"/>
          <p:cNvSpPr/>
          <p:nvPr/>
        </p:nvSpPr>
        <p:spPr>
          <a:xfrm>
            <a:off x="8804203" y="4549320"/>
            <a:ext cx="9092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 err="1"/>
              <a:t>मन</a:t>
            </a:r>
            <a:endParaRPr lang="en-IN" sz="4000" b="1" dirty="0"/>
          </a:p>
        </p:txBody>
      </p:sp>
      <p:sp>
        <p:nvSpPr>
          <p:cNvPr id="329" name="Rectangle 328"/>
          <p:cNvSpPr/>
          <p:nvPr/>
        </p:nvSpPr>
        <p:spPr>
          <a:xfrm>
            <a:off x="8813438" y="5504066"/>
            <a:ext cx="9124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 err="1"/>
              <a:t>लत</a:t>
            </a:r>
            <a:endParaRPr lang="en-IN" sz="4000" b="1" dirty="0"/>
          </a:p>
        </p:txBody>
      </p:sp>
      <p:sp>
        <p:nvSpPr>
          <p:cNvPr id="330" name="Rectangle 329"/>
          <p:cNvSpPr/>
          <p:nvPr/>
        </p:nvSpPr>
        <p:spPr>
          <a:xfrm>
            <a:off x="2257509" y="210811"/>
            <a:ext cx="5383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 err="1">
                <a:solidFill>
                  <a:srgbClr val="FF0000"/>
                </a:solidFill>
              </a:rPr>
              <a:t>आओ</a:t>
            </a:r>
            <a:r>
              <a:rPr lang="en-IN" sz="3600" b="1" dirty="0">
                <a:solidFill>
                  <a:srgbClr val="FF0000"/>
                </a:solidFill>
              </a:rPr>
              <a:t> </a:t>
            </a:r>
            <a:r>
              <a:rPr lang="en-IN" sz="3600" b="1" dirty="0" err="1">
                <a:solidFill>
                  <a:srgbClr val="FF0000"/>
                </a:solidFill>
              </a:rPr>
              <a:t>पढ़ें</a:t>
            </a:r>
            <a:r>
              <a:rPr lang="en-IN" sz="3600" b="1" dirty="0">
                <a:solidFill>
                  <a:srgbClr val="FF0000"/>
                </a:solidFill>
              </a:rPr>
              <a:t> </a:t>
            </a:r>
            <a:r>
              <a:rPr lang="en-IN" sz="3600" b="1" dirty="0" err="1">
                <a:solidFill>
                  <a:srgbClr val="FF0000"/>
                </a:solidFill>
              </a:rPr>
              <a:t>दो</a:t>
            </a:r>
            <a:r>
              <a:rPr lang="en-IN" sz="3600" b="1" dirty="0">
                <a:solidFill>
                  <a:srgbClr val="FF0000"/>
                </a:solidFill>
              </a:rPr>
              <a:t> </a:t>
            </a:r>
            <a:r>
              <a:rPr lang="en-IN" sz="3600" b="1" dirty="0" err="1">
                <a:solidFill>
                  <a:srgbClr val="FF0000"/>
                </a:solidFill>
              </a:rPr>
              <a:t>वर्णों</a:t>
            </a:r>
            <a:r>
              <a:rPr lang="en-IN" sz="3600" b="1" dirty="0">
                <a:solidFill>
                  <a:srgbClr val="FF0000"/>
                </a:solidFill>
              </a:rPr>
              <a:t> </a:t>
            </a:r>
            <a:r>
              <a:rPr lang="en-IN" sz="3600" b="1" dirty="0" err="1">
                <a:solidFill>
                  <a:srgbClr val="FF0000"/>
                </a:solidFill>
              </a:rPr>
              <a:t>वाले</a:t>
            </a:r>
            <a:r>
              <a:rPr lang="en-IN" sz="3600" b="1" dirty="0">
                <a:solidFill>
                  <a:srgbClr val="FF0000"/>
                </a:solidFill>
              </a:rPr>
              <a:t> </a:t>
            </a:r>
            <a:r>
              <a:rPr lang="en-IN" sz="3600" b="1" dirty="0" err="1">
                <a:solidFill>
                  <a:srgbClr val="FF0000"/>
                </a:solidFill>
              </a:rPr>
              <a:t>शब्द</a:t>
            </a:r>
            <a:endParaRPr lang="en-I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3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6"/>
          <p:cNvSpPr/>
          <p:nvPr/>
        </p:nvSpPr>
        <p:spPr>
          <a:xfrm>
            <a:off x="3733800" y="131986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6"/>
          <p:cNvSpPr/>
          <p:nvPr/>
        </p:nvSpPr>
        <p:spPr>
          <a:xfrm>
            <a:off x="1066800" y="702209"/>
            <a:ext cx="5867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शिक्षण की  प्रतिफल</a:t>
            </a:r>
            <a:endParaRPr sz="4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4" name="Google Shape;32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17063" y="386686"/>
            <a:ext cx="1689726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6"/>
          <p:cNvSpPr/>
          <p:nvPr/>
        </p:nvSpPr>
        <p:spPr>
          <a:xfrm>
            <a:off x="471268" y="2565009"/>
            <a:ext cx="960746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hi-IN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विद्यार्थी शब्दों से परिचित हुए साथ शब्दों का पठन करना सीखें।</a:t>
            </a:r>
            <a:endParaRPr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12493" y="5035673"/>
            <a:ext cx="2968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ए</a:t>
            </a:r>
            <a:endParaRPr lang="en-I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9186" y="358588"/>
            <a:ext cx="1689726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75" y="2347416"/>
            <a:ext cx="2601107" cy="41096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790" y="2142699"/>
            <a:ext cx="8093122" cy="40329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22168" y="525543"/>
            <a:ext cx="48958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6000" b="1" dirty="0" err="1">
                <a:solidFill>
                  <a:srgbClr val="FF0000"/>
                </a:solidFill>
              </a:rPr>
              <a:t>पठन</a:t>
            </a:r>
            <a:r>
              <a:rPr lang="en-IN" sz="6000" b="1" dirty="0">
                <a:solidFill>
                  <a:srgbClr val="FF0000"/>
                </a:solidFill>
              </a:rPr>
              <a:t> </a:t>
            </a:r>
            <a:r>
              <a:rPr lang="en-IN" sz="6000" b="1" dirty="0" err="1">
                <a:solidFill>
                  <a:srgbClr val="FF0000"/>
                </a:solidFill>
              </a:rPr>
              <a:t>मूल्यांकन</a:t>
            </a:r>
            <a:endParaRPr lang="en-IN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9186" y="358588"/>
            <a:ext cx="1689726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034965" y="3655570"/>
            <a:ext cx="85603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 err="1"/>
              <a:t>दो</a:t>
            </a:r>
            <a:r>
              <a:rPr lang="en-IN" sz="4000" b="1" dirty="0"/>
              <a:t> </a:t>
            </a:r>
            <a:r>
              <a:rPr lang="en-IN" sz="4000" b="1" dirty="0" err="1"/>
              <a:t>वर्णों</a:t>
            </a:r>
            <a:r>
              <a:rPr lang="en-IN" sz="4000" b="1" dirty="0"/>
              <a:t> </a:t>
            </a:r>
            <a:r>
              <a:rPr lang="en-IN" sz="4000" b="1" dirty="0" err="1"/>
              <a:t>वाले</a:t>
            </a:r>
            <a:r>
              <a:rPr lang="en-IN" sz="4000" b="1" dirty="0"/>
              <a:t> </a:t>
            </a:r>
            <a:r>
              <a:rPr lang="en-IN" sz="4000" b="1" dirty="0" err="1"/>
              <a:t>शब्दों</a:t>
            </a:r>
            <a:r>
              <a:rPr lang="en-IN" sz="4000" b="1" dirty="0"/>
              <a:t> </a:t>
            </a:r>
            <a:r>
              <a:rPr lang="en-IN" sz="4000" b="1" dirty="0" err="1"/>
              <a:t>का</a:t>
            </a:r>
            <a:r>
              <a:rPr lang="en-IN" sz="4000" b="1" dirty="0"/>
              <a:t> </a:t>
            </a:r>
            <a:r>
              <a:rPr lang="en-IN" sz="4000" b="1" dirty="0" err="1"/>
              <a:t>पठन</a:t>
            </a:r>
            <a:r>
              <a:rPr lang="en-IN" sz="4000" b="1" dirty="0"/>
              <a:t> </a:t>
            </a:r>
            <a:r>
              <a:rPr lang="en-IN" sz="4000" b="1" dirty="0" err="1"/>
              <a:t>अभ्यास</a:t>
            </a:r>
            <a:r>
              <a:rPr lang="en-IN" sz="4000" b="1" dirty="0"/>
              <a:t> </a:t>
            </a:r>
            <a:r>
              <a:rPr lang="en-IN" sz="4000" b="1" dirty="0" err="1"/>
              <a:t>करें</a:t>
            </a:r>
            <a:endParaRPr lang="en-IN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5243375" y="604773"/>
            <a:ext cx="21435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400" b="1" dirty="0" err="1">
                <a:solidFill>
                  <a:srgbClr val="FF0000"/>
                </a:solidFill>
              </a:rPr>
              <a:t>गृह</a:t>
            </a:r>
            <a:r>
              <a:rPr lang="en-IN" sz="4400" b="1" dirty="0">
                <a:solidFill>
                  <a:srgbClr val="FF0000"/>
                </a:solidFill>
              </a:rPr>
              <a:t> </a:t>
            </a:r>
            <a:r>
              <a:rPr lang="en-IN" sz="4400" b="1" dirty="0" err="1">
                <a:solidFill>
                  <a:srgbClr val="FF0000"/>
                </a:solidFill>
              </a:rPr>
              <a:t>कार्य</a:t>
            </a:r>
            <a:endParaRPr lang="en-IN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87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7"/>
          <p:cNvSpPr txBox="1"/>
          <p:nvPr/>
        </p:nvSpPr>
        <p:spPr>
          <a:xfrm>
            <a:off x="712449" y="991333"/>
            <a:ext cx="104016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609585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53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3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53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9186" y="358588"/>
            <a:ext cx="1689726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783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/>
        </p:nvSpPr>
        <p:spPr>
          <a:xfrm>
            <a:off x="607600" y="220409"/>
            <a:ext cx="11584400" cy="10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3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शिक्षण की उद्देश्य</a:t>
            </a:r>
            <a:endParaRPr sz="43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246744" y="2499617"/>
            <a:ext cx="10479313" cy="615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1524000" y="2499617"/>
            <a:ext cx="46358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sz="32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1524000" y="2607338"/>
            <a:ext cx="7136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endParaRPr sz="1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5673609" y="5219151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4218969" y="4442568"/>
            <a:ext cx="60785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endParaRPr sz="1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5977217" y="3974068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4495800" y="3244334"/>
            <a:ext cx="171898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558628" y="2228671"/>
            <a:ext cx="85364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hi-IN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विद्यार्थी शब्दों से परिचित होंगे साथ ही उन्हें पढ़ना सीखेंगे</a:t>
            </a:r>
            <a:r>
              <a:rPr lang="hi-IN" sz="3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।</a:t>
            </a:r>
            <a:r>
              <a:rPr lang="hi-IN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इससे उनकी पठन शक्ति विकसित होंगी।</a:t>
            </a:r>
            <a:endParaRPr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12710" y="0"/>
            <a:ext cx="1679290" cy="91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9186" y="358588"/>
            <a:ext cx="1577071" cy="9788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241726" y="2079358"/>
            <a:ext cx="57342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6000" b="1" dirty="0" err="1">
                <a:solidFill>
                  <a:srgbClr val="0070C0"/>
                </a:solidFill>
              </a:rPr>
              <a:t>पाठ</a:t>
            </a:r>
            <a:r>
              <a:rPr lang="en-IN" sz="6000" b="1" dirty="0">
                <a:solidFill>
                  <a:srgbClr val="0070C0"/>
                </a:solidFill>
              </a:rPr>
              <a:t> </a:t>
            </a:r>
            <a:r>
              <a:rPr lang="en-IN" sz="6000" b="1" dirty="0" err="1">
                <a:solidFill>
                  <a:srgbClr val="0070C0"/>
                </a:solidFill>
              </a:rPr>
              <a:t>की</a:t>
            </a:r>
            <a:r>
              <a:rPr lang="en-IN" sz="6000" b="1" dirty="0">
                <a:solidFill>
                  <a:srgbClr val="0070C0"/>
                </a:solidFill>
              </a:rPr>
              <a:t> </a:t>
            </a:r>
            <a:r>
              <a:rPr lang="en-IN" sz="6000" b="1" dirty="0" err="1">
                <a:solidFill>
                  <a:srgbClr val="0070C0"/>
                </a:solidFill>
              </a:rPr>
              <a:t>पुनरावृति</a:t>
            </a:r>
            <a:endParaRPr lang="en-IN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35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3" descr="maxresdefault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37654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1635" y="0"/>
            <a:ext cx="1689726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4" descr="hqdefault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32296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22127" y="0"/>
            <a:ext cx="1689726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828567" y="972458"/>
            <a:ext cx="10405491" cy="4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1400"/>
            </a:pPr>
            <a:endParaRPr sz="1867"/>
          </a:p>
        </p:txBody>
      </p:sp>
      <p:sp>
        <p:nvSpPr>
          <p:cNvPr id="5" name="Rectangle 4"/>
          <p:cNvSpPr/>
          <p:nvPr/>
        </p:nvSpPr>
        <p:spPr>
          <a:xfrm>
            <a:off x="4322985" y="604745"/>
            <a:ext cx="27943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6000" b="1" dirty="0">
                <a:solidFill>
                  <a:srgbClr val="FF0000"/>
                </a:solidFill>
              </a:rPr>
              <a:t>स्वर वर्ण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6" name="Google Shape;6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64524" y="296744"/>
            <a:ext cx="1643368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3334900" y="2663835"/>
            <a:ext cx="5392823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5400" b="1" dirty="0"/>
              <a:t>अ आ इ ई उ ऊ ऋ</a:t>
            </a:r>
            <a:endParaRPr lang="en-US" sz="5400" b="1" dirty="0"/>
          </a:p>
          <a:p>
            <a:r>
              <a:rPr lang="hi-IN" sz="5400" b="1" dirty="0"/>
              <a:t> </a:t>
            </a:r>
            <a:endParaRPr lang="en-US" sz="5400" b="1" dirty="0"/>
          </a:p>
          <a:p>
            <a:r>
              <a:rPr lang="hi-IN" sz="5400" b="1" dirty="0"/>
              <a:t>ए ऐ ओ औ अं अ: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77397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/>
          <p:nvPr/>
        </p:nvSpPr>
        <p:spPr>
          <a:xfrm>
            <a:off x="3225330" y="1178816"/>
            <a:ext cx="6324602" cy="5047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क वर्ग : क ख ग घ ङ</a:t>
            </a:r>
            <a:endParaRPr sz="40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च वर्ग : च छ ज झ ञ</a:t>
            </a:r>
            <a:endParaRPr sz="4000" b="1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ट वर्ग : ट ठ ड ढ ण ड़ ढ़</a:t>
            </a:r>
            <a:endParaRPr sz="40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त वर्ग : त थ द ध न</a:t>
            </a:r>
            <a:endParaRPr sz="4000" b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प वर्ग : प </a:t>
            </a:r>
            <a:r>
              <a:rPr lang="hi-IN" sz="4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i-IN" sz="40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ब भ म</a:t>
            </a:r>
            <a:endParaRPr sz="4000"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  <a:r>
              <a:rPr lang="hi-IN" sz="4000" b="1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य र ल व</a:t>
            </a:r>
            <a:endParaRPr sz="4000" b="1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  <a:r>
              <a:rPr lang="hi-IN" sz="4000" b="1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श ष स ह</a:t>
            </a:r>
            <a:endParaRPr sz="4000" b="1" dirty="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  <a:r>
              <a:rPr lang="hi-IN" sz="4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क्ष त्र ज्ञ श्र</a:t>
            </a:r>
            <a:endParaRPr sz="4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3814365" y="533400"/>
            <a:ext cx="2580193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3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व्यंजन वर्ण</a:t>
            </a:r>
            <a:endParaRPr sz="43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2274" y="0"/>
            <a:ext cx="1689726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-912289" y="3094137"/>
            <a:ext cx="3513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फ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22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822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822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822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822"/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822"/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822"/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ff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431" y="906238"/>
            <a:ext cx="3083456" cy="2792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n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467" y="877528"/>
            <a:ext cx="2972708" cy="2651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jhh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466" y="3681188"/>
            <a:ext cx="3280965" cy="2690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k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958" y="3698423"/>
            <a:ext cx="3037257" cy="2571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2230" y="3639573"/>
            <a:ext cx="2819945" cy="2528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Google Shape;77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21528" y="209265"/>
            <a:ext cx="1689726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ta aaaa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1443" y="1032946"/>
            <a:ext cx="3208988" cy="2521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031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2274" y="0"/>
            <a:ext cx="1689726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994019" y="1212201"/>
            <a:ext cx="41937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400" b="1" dirty="0" err="1" smtClean="0">
                <a:solidFill>
                  <a:srgbClr val="FF0000"/>
                </a:solidFill>
              </a:rPr>
              <a:t>दो</a:t>
            </a:r>
            <a:r>
              <a:rPr lang="en-IN" sz="4400" b="1" dirty="0" smtClean="0">
                <a:solidFill>
                  <a:srgbClr val="FF0000"/>
                </a:solidFill>
              </a:rPr>
              <a:t> </a:t>
            </a:r>
            <a:r>
              <a:rPr lang="en-IN" sz="4400" b="1" dirty="0" err="1" smtClean="0">
                <a:solidFill>
                  <a:srgbClr val="FF0000"/>
                </a:solidFill>
              </a:rPr>
              <a:t>वर्णों</a:t>
            </a:r>
            <a:r>
              <a:rPr lang="en-IN" sz="4400" b="1" dirty="0" smtClean="0">
                <a:solidFill>
                  <a:srgbClr val="FF0000"/>
                </a:solidFill>
              </a:rPr>
              <a:t> </a:t>
            </a:r>
            <a:r>
              <a:rPr lang="en-IN" sz="4400" b="1" dirty="0" err="1" smtClean="0">
                <a:solidFill>
                  <a:srgbClr val="FF0000"/>
                </a:solidFill>
              </a:rPr>
              <a:t>वाले</a:t>
            </a:r>
            <a:r>
              <a:rPr lang="en-IN" sz="4400" b="1" dirty="0" smtClean="0">
                <a:solidFill>
                  <a:srgbClr val="FF0000"/>
                </a:solidFill>
              </a:rPr>
              <a:t> </a:t>
            </a:r>
            <a:r>
              <a:rPr lang="en-IN" sz="4400" b="1" dirty="0" err="1" smtClean="0">
                <a:solidFill>
                  <a:srgbClr val="FF0000"/>
                </a:solidFill>
              </a:rPr>
              <a:t>शब्द</a:t>
            </a:r>
            <a:endParaRPr lang="en-IN" sz="4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1243" y="2768676"/>
            <a:ext cx="939589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400" b="1" dirty="0" err="1"/>
              <a:t>जब</a:t>
            </a:r>
            <a:r>
              <a:rPr lang="en-IN" sz="4400" b="1" dirty="0"/>
              <a:t> </a:t>
            </a:r>
            <a:r>
              <a:rPr lang="en-IN" sz="4400" b="1" dirty="0" err="1"/>
              <a:t>एक</a:t>
            </a:r>
            <a:r>
              <a:rPr lang="en-IN" sz="4400" b="1" dirty="0"/>
              <a:t> </a:t>
            </a:r>
            <a:r>
              <a:rPr lang="en-IN" sz="4400" b="1" dirty="0" err="1"/>
              <a:t>वर्ण</a:t>
            </a:r>
            <a:r>
              <a:rPr lang="en-IN" sz="4400" b="1" dirty="0"/>
              <a:t> </a:t>
            </a:r>
            <a:r>
              <a:rPr lang="en-IN" sz="4400" b="1" dirty="0" err="1"/>
              <a:t>दूसरे</a:t>
            </a:r>
            <a:r>
              <a:rPr lang="en-IN" sz="4400" b="1" dirty="0"/>
              <a:t> </a:t>
            </a:r>
            <a:r>
              <a:rPr lang="en-IN" sz="4400" b="1" dirty="0" err="1"/>
              <a:t>वर्ण</a:t>
            </a:r>
            <a:r>
              <a:rPr lang="en-IN" sz="4400" b="1" dirty="0"/>
              <a:t> </a:t>
            </a:r>
            <a:r>
              <a:rPr lang="en-IN" sz="4400" b="1" dirty="0" err="1"/>
              <a:t>के</a:t>
            </a:r>
            <a:r>
              <a:rPr lang="en-IN" sz="4400" b="1" dirty="0"/>
              <a:t> </a:t>
            </a:r>
            <a:r>
              <a:rPr lang="en-IN" sz="4400" b="1" dirty="0" err="1"/>
              <a:t>साथ</a:t>
            </a:r>
            <a:r>
              <a:rPr lang="en-IN" sz="4400" b="1" dirty="0"/>
              <a:t> </a:t>
            </a:r>
            <a:r>
              <a:rPr lang="en-IN" sz="4400" b="1" dirty="0" err="1"/>
              <a:t>मिलकर</a:t>
            </a:r>
            <a:r>
              <a:rPr lang="en-IN" sz="4400" b="1" dirty="0"/>
              <a:t> </a:t>
            </a:r>
            <a:r>
              <a:rPr lang="en-IN" sz="4400" b="1" dirty="0" err="1"/>
              <a:t>अर्थ</a:t>
            </a:r>
            <a:r>
              <a:rPr lang="en-IN" sz="4400" b="1" dirty="0"/>
              <a:t> </a:t>
            </a:r>
            <a:r>
              <a:rPr lang="en-IN" sz="4400" b="1" dirty="0" err="1"/>
              <a:t>प्रदान</a:t>
            </a:r>
            <a:r>
              <a:rPr lang="en-IN" sz="4400" b="1" dirty="0"/>
              <a:t> </a:t>
            </a:r>
            <a:r>
              <a:rPr lang="en-IN" sz="4400" b="1" dirty="0" err="1"/>
              <a:t>करता</a:t>
            </a:r>
            <a:r>
              <a:rPr lang="en-IN" sz="4400" b="1" dirty="0"/>
              <a:t> </a:t>
            </a:r>
            <a:r>
              <a:rPr lang="en-IN" sz="4400" b="1" dirty="0" err="1"/>
              <a:t>है</a:t>
            </a:r>
            <a:r>
              <a:rPr lang="en-IN" sz="4400" b="1" dirty="0"/>
              <a:t> </a:t>
            </a:r>
            <a:r>
              <a:rPr lang="en-IN" sz="4400" b="1" dirty="0" err="1"/>
              <a:t>तब</a:t>
            </a:r>
            <a:r>
              <a:rPr lang="en-IN" sz="4400" b="1" dirty="0"/>
              <a:t> </a:t>
            </a:r>
            <a:r>
              <a:rPr lang="en-IN" sz="4400" b="1" dirty="0" err="1"/>
              <a:t>वह</a:t>
            </a:r>
            <a:r>
              <a:rPr lang="en-IN" sz="4400" b="1" dirty="0"/>
              <a:t> </a:t>
            </a:r>
            <a:r>
              <a:rPr lang="en-IN" sz="4400" b="1" dirty="0" err="1"/>
              <a:t>शब्द</a:t>
            </a:r>
            <a:r>
              <a:rPr lang="en-IN" sz="4400" b="1" dirty="0"/>
              <a:t> </a:t>
            </a:r>
            <a:r>
              <a:rPr lang="en-IN" sz="4400" b="1" dirty="0" err="1"/>
              <a:t>कहलाता</a:t>
            </a:r>
            <a:r>
              <a:rPr lang="en-IN" sz="4400" b="1" dirty="0"/>
              <a:t> </a:t>
            </a:r>
            <a:r>
              <a:rPr lang="en-IN" sz="4400" b="1" dirty="0" err="1"/>
              <a:t>है</a:t>
            </a:r>
            <a:r>
              <a:rPr lang="en-IN" sz="4400" b="1" dirty="0"/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361</Words>
  <Application>Microsoft Office PowerPoint</Application>
  <PresentationFormat>Widescreen</PresentationFormat>
  <Paragraphs>143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Unknown User</dc:creator>
  <cp:lastModifiedBy>HP</cp:lastModifiedBy>
  <cp:revision>66</cp:revision>
  <dcterms:created xsi:type="dcterms:W3CDTF">2020-05-03T06:54:43Z</dcterms:created>
  <dcterms:modified xsi:type="dcterms:W3CDTF">2021-11-03T17:00:57Z</dcterms:modified>
</cp:coreProperties>
</file>