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7" r:id="rId2"/>
    <p:sldId id="357" r:id="rId3"/>
    <p:sldId id="356" r:id="rId4"/>
    <p:sldId id="353" r:id="rId5"/>
    <p:sldId id="354" r:id="rId6"/>
    <p:sldId id="346" r:id="rId7"/>
    <p:sldId id="347" r:id="rId8"/>
    <p:sldId id="348" r:id="rId9"/>
    <p:sldId id="355" r:id="rId10"/>
    <p:sldId id="339" r:id="rId11"/>
    <p:sldId id="358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063" autoAdjust="0"/>
  </p:normalViewPr>
  <p:slideViewPr>
    <p:cSldViewPr snapToGrid="0">
      <p:cViewPr varScale="1">
        <p:scale>
          <a:sx n="53" d="100"/>
          <a:sy n="53" d="100"/>
        </p:scale>
        <p:origin x="-1133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E1917-5EBD-4FA8-93F1-A0E70EE4486A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4639-FF8E-4A4F-AD10-ECD7B5C2C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49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3716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10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7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7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9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59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92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9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61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16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55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3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DA2B-310A-F542-968E-CB4C4F0D14B9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4A6B-BA36-E746-BD45-3453340E0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65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96900" y="1649069"/>
            <a:ext cx="11684000" cy="331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256437" y="160338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 txBox="1"/>
          <p:nvPr/>
        </p:nvSpPr>
        <p:spPr>
          <a:xfrm>
            <a:off x="1443038" y="657225"/>
            <a:ext cx="8815387" cy="47005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/>
              <a:t>	 </a:t>
            </a:r>
            <a:r>
              <a:rPr lang="en-US" sz="3600" b="1" dirty="0">
                <a:solidFill>
                  <a:srgbClr val="FF0000"/>
                </a:solidFill>
              </a:rPr>
              <a:t>ODM PUBLIC SCHOOL</a:t>
            </a:r>
          </a:p>
          <a:p>
            <a:pPr algn="just"/>
            <a:endParaRPr lang="or-IN" sz="36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PPT  </a:t>
            </a:r>
            <a:r>
              <a:rPr lang="en-US" sz="2400" b="1" dirty="0" smtClean="0"/>
              <a:t>:1</a:t>
            </a:r>
            <a:endParaRPr lang="en-US" sz="2400" b="1" dirty="0"/>
          </a:p>
          <a:p>
            <a:r>
              <a:rPr lang="en-US" sz="2400" b="1" dirty="0"/>
              <a:t>CLASS</a:t>
            </a:r>
            <a:r>
              <a:rPr lang="en-US" sz="2400" b="1" dirty="0" smtClean="0"/>
              <a:t>:</a:t>
            </a:r>
            <a:r>
              <a:rPr lang="or-IN" sz="2400" b="1" dirty="0" smtClean="0"/>
              <a:t> II</a:t>
            </a:r>
            <a:endParaRPr lang="en-US" sz="2400" b="1" dirty="0"/>
          </a:p>
          <a:p>
            <a:r>
              <a:rPr lang="en-US" sz="2400" b="1" dirty="0" smtClean="0"/>
              <a:t>SESSION:1</a:t>
            </a:r>
            <a:endParaRPr lang="en-GB" sz="2400" b="1" dirty="0"/>
          </a:p>
          <a:p>
            <a:r>
              <a:rPr lang="en" sz="2400" b="1" dirty="0"/>
              <a:t>SUBJECT</a:t>
            </a:r>
            <a:r>
              <a:rPr lang="en-GB" sz="2400" b="1" dirty="0"/>
              <a:t> : ODIA</a:t>
            </a:r>
          </a:p>
          <a:p>
            <a:r>
              <a:rPr lang="en-US" sz="2400" b="1" dirty="0"/>
              <a:t>TOPIC</a:t>
            </a:r>
            <a:r>
              <a:rPr lang="en" sz="2400" b="1" dirty="0"/>
              <a:t>: </a:t>
            </a:r>
            <a:r>
              <a:rPr lang="or-IN" sz="2400" b="1" dirty="0" smtClean="0"/>
              <a:t> ଔ କାର</a:t>
            </a:r>
            <a:endParaRPr sz="2400" b="1" dirty="0"/>
          </a:p>
          <a:p>
            <a:r>
              <a:rPr lang="en-US" sz="2400" b="1" dirty="0"/>
              <a:t>SUB </a:t>
            </a:r>
            <a:r>
              <a:rPr lang="en-US" sz="2400" b="1" dirty="0" smtClean="0"/>
              <a:t>TOPI</a:t>
            </a:r>
            <a:r>
              <a:rPr lang="or-IN" sz="2400" b="1" dirty="0" smtClean="0"/>
              <a:t>C :   ମାତ୍ରା ପରିଚୟ ଓ ଶବ୍ଦ ଗଠନ</a:t>
            </a:r>
          </a:p>
          <a:p>
            <a:r>
              <a:rPr lang="or-IN" sz="2400" b="1" dirty="0" smtClean="0"/>
              <a:t>		</a:t>
            </a:r>
          </a:p>
          <a:p>
            <a:r>
              <a:rPr lang="or-IN" sz="2400" b="1" dirty="0" smtClean="0"/>
              <a:t>	        </a:t>
            </a:r>
            <a:endParaRPr sz="2400" b="1" dirty="0"/>
          </a:p>
        </p:txBody>
      </p:sp>
      <p:sp>
        <p:nvSpPr>
          <p:cNvPr id="2" name="AutoShape 2" descr="ODM Educational Group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30" y="0"/>
            <a:ext cx="2041770" cy="1169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85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or-IN" sz="6000" b="1" dirty="0" smtClean="0">
                <a:solidFill>
                  <a:srgbClr val="C00000"/>
                </a:solidFill>
              </a:rPr>
              <a:t>ଗୃହ କର୍ମ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or-IN" sz="4800" b="1" dirty="0" smtClean="0"/>
              <a:t>ଦଶ ଗୋଟି “ଔ” କାର ଯୋଗ ଶବ୍ଦ  ଖାତାରେ ଲେଖ 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386250"/>
            <a:ext cx="2041770" cy="1344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9640" y="5513858"/>
            <a:ext cx="272236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8432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THANKING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 EDUCATIONAL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78" y="5513857"/>
            <a:ext cx="2041770" cy="1344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990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103632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କଥନ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9640" y="5513858"/>
            <a:ext cx="272236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981200"/>
            <a:ext cx="6241868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/>
              <a:t>ପୁନରାବୃତ୍ତି</a:t>
            </a:r>
            <a:endParaRPr lang="en-US" sz="5400" b="1" dirty="0"/>
          </a:p>
        </p:txBody>
      </p:sp>
      <p:pic>
        <p:nvPicPr>
          <p:cNvPr id="1026" name="Picture 2" descr="C:\Users\HOME\Downloads\flower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344" y="2154238"/>
            <a:ext cx="5694832" cy="4351338"/>
          </a:xfrm>
          <a:prstGeom prst="rect">
            <a:avLst/>
          </a:prstGeom>
          <a:noFill/>
        </p:spPr>
      </p:pic>
      <p:pic>
        <p:nvPicPr>
          <p:cNvPr id="1027" name="Picture 3" descr="C:\Users\HOME\Downloads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928813"/>
            <a:ext cx="4972050" cy="44005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28875" y="300037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2486026" y="3414712"/>
            <a:ext cx="857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0375" y="270033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tx1"/>
                </a:solidFill>
              </a:rPr>
              <a:t>ସୁଖ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00500" y="3629025"/>
            <a:ext cx="10429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rgbClr val="FFFF00"/>
                </a:solidFill>
              </a:rPr>
              <a:t>ତୃଣ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43025" y="4243387"/>
            <a:ext cx="10858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rgbClr val="FFFF00"/>
                </a:solidFill>
              </a:rPr>
              <a:t>ମୃଗ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00263" y="501491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tx1"/>
                </a:solidFill>
              </a:rPr>
              <a:t>ତରୁ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1862" y="4629151"/>
            <a:ext cx="1100137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ଭୂମି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1600200" y="3014662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କୂପ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00850" y="3128964"/>
            <a:ext cx="914400" cy="757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accent5"/>
                </a:solidFill>
              </a:rPr>
              <a:t>ତୈଳ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81960" y="2395537"/>
            <a:ext cx="1176339" cy="7572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bg1"/>
                </a:solidFill>
              </a:rPr>
              <a:t>ଦେଶ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553575" y="3152774"/>
            <a:ext cx="1119188" cy="7572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chemeClr val="bg1"/>
                </a:solidFill>
              </a:rPr>
              <a:t>ଲୋକ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53200" y="4467225"/>
            <a:ext cx="1204912" cy="7572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/>
              <a:t>ରୋଗ</a:t>
            </a:r>
            <a:endParaRPr lang="en-US" sz="28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153400" y="4981575"/>
            <a:ext cx="1062038" cy="7572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400" b="1" dirty="0" smtClean="0"/>
              <a:t>ଗଣେଶ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9525000" y="4338637"/>
            <a:ext cx="914400" cy="757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2800" b="1" dirty="0" smtClean="0">
                <a:solidFill>
                  <a:srgbClr val="C00000"/>
                </a:solidFill>
              </a:rPr>
              <a:t>ଶୈବ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513857"/>
            <a:ext cx="2041770" cy="134414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>
                <a:solidFill>
                  <a:srgbClr val="C00000"/>
                </a:solidFill>
              </a:rPr>
              <a:t>ଔ କାର ଯୋଗ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5" y="2043113"/>
            <a:ext cx="11044237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513857"/>
            <a:ext cx="2041770" cy="1344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/>
              <a:t>ଆସ ଶବ୍ଦ ଗଢିବା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513857"/>
            <a:ext cx="2041770" cy="134414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8" y="1871663"/>
            <a:ext cx="10601325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>
                <a:solidFill>
                  <a:srgbClr val="0070C0"/>
                </a:solidFill>
              </a:rPr>
              <a:t>ଦୁଇ ଅକ୍ଷର ବିଶିଷ୍ଟ ଶବ୍ଦ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or-IN" sz="4000" b="1" dirty="0" smtClean="0"/>
              <a:t>   ଗୌଣୀ					ଚୌକି</a:t>
            </a:r>
          </a:p>
          <a:p>
            <a:pPr>
              <a:buNone/>
            </a:pPr>
            <a:r>
              <a:rPr lang="or-IN" sz="4000" b="1" dirty="0" smtClean="0"/>
              <a:t>   ଲୌହ					ଫୌଜ</a:t>
            </a:r>
          </a:p>
          <a:p>
            <a:pPr>
              <a:buNone/>
            </a:pPr>
            <a:r>
              <a:rPr lang="or-IN" sz="4000" b="1" dirty="0" smtClean="0"/>
              <a:t>   ପୌଷ					ଗୌରୀ</a:t>
            </a:r>
          </a:p>
          <a:p>
            <a:pPr>
              <a:buNone/>
            </a:pPr>
            <a:r>
              <a:rPr lang="or-IN" sz="4000" b="1" dirty="0" smtClean="0"/>
              <a:t>   ସୌଧ					ନୌକା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643563"/>
            <a:ext cx="2041770" cy="1214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>
                <a:solidFill>
                  <a:schemeClr val="accent6">
                    <a:lumMod val="75000"/>
                  </a:schemeClr>
                </a:solidFill>
              </a:rPr>
              <a:t>ତିନି ଅକ୍ଷର ବିଶିଷ୍ଟ ଶବ୍ଦ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or-IN" sz="4400" b="1" dirty="0" smtClean="0"/>
              <a:t>   ଯୌତୁକ				ଗୌରବ</a:t>
            </a:r>
          </a:p>
          <a:p>
            <a:pPr>
              <a:buNone/>
            </a:pPr>
            <a:r>
              <a:rPr lang="or-IN" sz="4400" b="1" dirty="0" smtClean="0"/>
              <a:t>   କୌତୁକ				କୌଶଳ</a:t>
            </a:r>
          </a:p>
          <a:p>
            <a:pPr>
              <a:buNone/>
            </a:pPr>
            <a:r>
              <a:rPr lang="or-IN" sz="4400" b="1" dirty="0" smtClean="0"/>
              <a:t>   କୌରବ				ସୌରଭ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700713"/>
            <a:ext cx="2041770" cy="1157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>
                <a:solidFill>
                  <a:srgbClr val="00B050"/>
                </a:solidFill>
              </a:rPr>
              <a:t>ଚାରି ଅକ୍ଷର ବିଶିଷ୍ଟ ଶବ୍ଦ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or-IN" sz="4400" b="1" dirty="0" smtClean="0"/>
              <a:t>   ମୌନାବତୀ					ଚୌକିଦାର</a:t>
            </a:r>
          </a:p>
          <a:p>
            <a:endParaRPr lang="or-IN" sz="4400" b="1" dirty="0" smtClean="0"/>
          </a:p>
          <a:p>
            <a:pPr>
              <a:buNone/>
            </a:pPr>
            <a:r>
              <a:rPr lang="or-IN" sz="4400" b="1" dirty="0" smtClean="0"/>
              <a:t>   ପୌଷମାସ					ଭୌଗୋଳିକ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9" y="5513857"/>
            <a:ext cx="2041770" cy="134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29" y="5666257"/>
            <a:ext cx="2041770" cy="1344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or-IN" sz="5400" b="1" dirty="0" smtClean="0">
                <a:solidFill>
                  <a:schemeClr val="accent5">
                    <a:lumMod val="75000"/>
                  </a:schemeClr>
                </a:solidFill>
              </a:rPr>
              <a:t>ଚିତ୍ର ଦେଖି ନାମ କୁହ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OME\Downloads\bo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728788"/>
            <a:ext cx="3357562" cy="2185987"/>
          </a:xfrm>
          <a:prstGeom prst="rect">
            <a:avLst/>
          </a:prstGeom>
          <a:noFill/>
        </p:spPr>
      </p:pic>
      <p:pic>
        <p:nvPicPr>
          <p:cNvPr id="3075" name="Picture 3" descr="C:\Users\HOME\Downloads\c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9775" y="1757363"/>
            <a:ext cx="2301605" cy="2255838"/>
          </a:xfrm>
          <a:prstGeom prst="rect">
            <a:avLst/>
          </a:prstGeom>
          <a:noFill/>
        </p:spPr>
      </p:pic>
      <p:pic>
        <p:nvPicPr>
          <p:cNvPr id="3076" name="Picture 4" descr="C:\Users\HOME\Downloads\choukid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88" y="4414836"/>
            <a:ext cx="2876550" cy="2071689"/>
          </a:xfrm>
          <a:prstGeom prst="rect">
            <a:avLst/>
          </a:prstGeom>
          <a:noFill/>
        </p:spPr>
      </p:pic>
      <p:pic>
        <p:nvPicPr>
          <p:cNvPr id="3077" name="Picture 5" descr="C:\Users\HOME\Downloads\Bala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0211" y="4362450"/>
            <a:ext cx="2871789" cy="1966912"/>
          </a:xfrm>
          <a:prstGeom prst="rect">
            <a:avLst/>
          </a:prstGeom>
          <a:noFill/>
        </p:spPr>
      </p:pic>
      <p:pic>
        <p:nvPicPr>
          <p:cNvPr id="3078" name="Picture 6" descr="C:\Users\HOME\Downloads\soldi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6388" y="2786063"/>
            <a:ext cx="3386137" cy="275748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6215063"/>
            <a:ext cx="1822486" cy="642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65</Words>
  <Application>Microsoft Office PowerPoint</Application>
  <PresentationFormat>Custom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ଅଧ୍ୟୟନର ଉଦ୍ଦେଶ୍ୟ ;-  ପିଲାମାନଙ୍କର ପଠନ ଓ କଥନ ଶୈଳୀର ଅଭିବୃଦ୍ଧି ଘଟାଇବା</vt:lpstr>
      <vt:lpstr>ପୁନରାବୃତ୍ତି</vt:lpstr>
      <vt:lpstr>ଔ କାର ଯୋଗ</vt:lpstr>
      <vt:lpstr>ଆସ ଶବ୍ଦ ଗଢିବା</vt:lpstr>
      <vt:lpstr>ଦୁଇ ଅକ୍ଷର ବିଶିଷ୍ଟ ଶବ୍ଦ</vt:lpstr>
      <vt:lpstr>ତିନି ଅକ୍ଷର ବିଶିଷ୍ଟ ଶବ୍ଦ</vt:lpstr>
      <vt:lpstr>ଚାରି ଅକ୍ଷର ବିଶିଷ୍ଟ ଶବ୍ଦ</vt:lpstr>
      <vt:lpstr>ଚିତ୍ର ଦେଖି ନାମ କୁହ</vt:lpstr>
      <vt:lpstr>ଗୃହ କର୍ମ</vt:lpstr>
      <vt:lpstr>ଲବ୍ଧ ଜ୍ଞାନର ଫଳାଫଳ  ପିଲାମାନଙ୍କର ପଠନ ,ଶ୍ରବଣ ଓ କଥନ ଶୈଳୀର ଅଭିବୃଦ୍ଧି ଘଟିବ |</vt:lpstr>
      <vt:lpstr>THANKING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the Online session</dc:title>
  <dc:creator>918249405649</dc:creator>
  <cp:lastModifiedBy>HOME</cp:lastModifiedBy>
  <cp:revision>197</cp:revision>
  <dcterms:created xsi:type="dcterms:W3CDTF">2020-06-20T07:21:06Z</dcterms:created>
  <dcterms:modified xsi:type="dcterms:W3CDTF">2021-06-17T02:44:15Z</dcterms:modified>
</cp:coreProperties>
</file>