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0"/>
  </p:notesMasterIdLst>
  <p:sldIdLst>
    <p:sldId id="267" r:id="rId2"/>
    <p:sldId id="375" r:id="rId3"/>
    <p:sldId id="370" r:id="rId4"/>
    <p:sldId id="371" r:id="rId5"/>
    <p:sldId id="372" r:id="rId6"/>
    <p:sldId id="373" r:id="rId7"/>
    <p:sldId id="376" r:id="rId8"/>
    <p:sldId id="28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9063" autoAdjust="0"/>
  </p:normalViewPr>
  <p:slideViewPr>
    <p:cSldViewPr snapToGrid="0">
      <p:cViewPr varScale="1">
        <p:scale>
          <a:sx n="53" d="100"/>
          <a:sy n="53" d="100"/>
        </p:scale>
        <p:origin x="-1133" y="-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E1917-5EBD-4FA8-93F1-A0E70EE4486A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14639-FF8E-4A4F-AD10-ECD7B5C2C5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8491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637166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1610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579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378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7996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6359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2992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2901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461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816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755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339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765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53"/>
            <a:ext cx="12192000" cy="182114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1649069"/>
            <a:ext cx="11684000" cy="331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endParaRPr sz="3333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8256437" y="160338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endParaRPr sz="2400"/>
          </a:p>
        </p:txBody>
      </p:sp>
      <p:sp>
        <p:nvSpPr>
          <p:cNvPr id="58" name="Google Shape;58;p13"/>
          <p:cNvSpPr txBox="1"/>
          <p:nvPr/>
        </p:nvSpPr>
        <p:spPr>
          <a:xfrm>
            <a:off x="1557339" y="593766"/>
            <a:ext cx="9086850" cy="44430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just"/>
            <a:r>
              <a:rPr lang="en-US" sz="2400" b="1" dirty="0"/>
              <a:t>	 </a:t>
            </a:r>
            <a:r>
              <a:rPr lang="en-US" sz="3600" b="1" dirty="0">
                <a:solidFill>
                  <a:srgbClr val="FF0000"/>
                </a:solidFill>
              </a:rPr>
              <a:t>ODM PUBLIC SCHOOL</a:t>
            </a:r>
          </a:p>
          <a:p>
            <a:pPr algn="just"/>
            <a:endParaRPr lang="or-IN" sz="3600" b="1" dirty="0">
              <a:solidFill>
                <a:srgbClr val="FF0000"/>
              </a:solidFill>
            </a:endParaRPr>
          </a:p>
          <a:p>
            <a:r>
              <a:rPr lang="en-US" sz="2400" b="1" dirty="0"/>
              <a:t>PPT  </a:t>
            </a:r>
            <a:r>
              <a:rPr lang="en-US" sz="2400" b="1" dirty="0" smtClean="0"/>
              <a:t>:13</a:t>
            </a:r>
            <a:endParaRPr lang="en-US" sz="2400" b="1" dirty="0"/>
          </a:p>
          <a:p>
            <a:r>
              <a:rPr lang="en-US" sz="2400" b="1" dirty="0"/>
              <a:t>CLASS</a:t>
            </a:r>
            <a:r>
              <a:rPr lang="en-US" sz="2400" b="1" dirty="0" smtClean="0"/>
              <a:t>:</a:t>
            </a:r>
            <a:endParaRPr lang="en-US" sz="2400" b="1" dirty="0"/>
          </a:p>
          <a:p>
            <a:r>
              <a:rPr lang="en-US" sz="2400" b="1" dirty="0" smtClean="0"/>
              <a:t>SESSION:13</a:t>
            </a:r>
            <a:endParaRPr lang="en-GB" sz="2400" b="1" dirty="0"/>
          </a:p>
          <a:p>
            <a:r>
              <a:rPr lang="en" sz="2400" b="1" dirty="0"/>
              <a:t>SUBJECT</a:t>
            </a:r>
            <a:r>
              <a:rPr lang="en-GB" sz="2400" b="1" dirty="0"/>
              <a:t> : ODIA</a:t>
            </a:r>
          </a:p>
          <a:p>
            <a:r>
              <a:rPr lang="en-US" sz="2400" b="1" dirty="0"/>
              <a:t>TOPIC</a:t>
            </a:r>
            <a:r>
              <a:rPr lang="en" sz="2400" b="1" dirty="0"/>
              <a:t>: </a:t>
            </a:r>
            <a:r>
              <a:rPr lang="or-IN" sz="2400" b="1" dirty="0" smtClean="0"/>
              <a:t> </a:t>
            </a:r>
            <a:r>
              <a:rPr lang="en-US" sz="2400" b="1" dirty="0" smtClean="0"/>
              <a:t>: </a:t>
            </a:r>
            <a:r>
              <a:rPr lang="or-IN" sz="2400" b="1" dirty="0" smtClean="0"/>
              <a:t>ବ୍ୟାକରଣ</a:t>
            </a:r>
            <a:endParaRPr sz="2400" b="1" dirty="0"/>
          </a:p>
          <a:p>
            <a:r>
              <a:rPr lang="en-US" sz="2400" b="1" dirty="0"/>
              <a:t>SUB </a:t>
            </a:r>
            <a:r>
              <a:rPr lang="en-US" sz="2400" b="1" dirty="0" smtClean="0"/>
              <a:t>TOPI</a:t>
            </a:r>
            <a:r>
              <a:rPr lang="or-IN" sz="2400" b="1" dirty="0" smtClean="0"/>
              <a:t>C : ସୃଜନାତ୍ମକ ଲିଖନ </a:t>
            </a:r>
          </a:p>
          <a:p>
            <a:r>
              <a:rPr lang="or-IN" sz="2400" b="1" dirty="0" smtClean="0"/>
              <a:t>                    ବଚନ ବଦଳାଅ</a:t>
            </a:r>
          </a:p>
          <a:p>
            <a:endParaRPr lang="or-IN" sz="2400" b="1" dirty="0" smtClean="0"/>
          </a:p>
          <a:p>
            <a:r>
              <a:rPr lang="or-IN" sz="2400" b="1" dirty="0" smtClean="0"/>
              <a:t>		</a:t>
            </a:r>
          </a:p>
          <a:p>
            <a:r>
              <a:rPr lang="or-IN" sz="2400" b="1" dirty="0" smtClean="0"/>
              <a:t>	        </a:t>
            </a:r>
            <a:endParaRPr sz="2400" b="1" dirty="0"/>
          </a:p>
        </p:txBody>
      </p:sp>
      <p:sp>
        <p:nvSpPr>
          <p:cNvPr id="2" name="AutoShape 2" descr="ODM Educational Group | Linked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380" y="10713"/>
            <a:ext cx="2041770" cy="13441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8858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1"/>
            <a:ext cx="10363200" cy="1362075"/>
          </a:xfrm>
        </p:spPr>
        <p:txBody>
          <a:bodyPr>
            <a:noAutofit/>
          </a:bodyPr>
          <a:lstStyle/>
          <a:p>
            <a:r>
              <a:rPr lang="or-IN" sz="3200" dirty="0" smtClean="0">
                <a:solidFill>
                  <a:srgbClr val="FF0000"/>
                </a:solidFill>
              </a:rPr>
              <a:t>ଅଧ୍ୟୟନର ଉଦ୍ଦେଶ୍ୟ ;- </a:t>
            </a:r>
            <a:br>
              <a:rPr lang="or-IN" sz="3200" dirty="0" smtClean="0">
                <a:solidFill>
                  <a:srgbClr val="FF0000"/>
                </a:solidFill>
              </a:rPr>
            </a:br>
            <a:r>
              <a:rPr lang="or-IN" sz="3200" dirty="0" smtClean="0">
                <a:solidFill>
                  <a:srgbClr val="FF0000"/>
                </a:solidFill>
              </a:rPr>
              <a:t>ପିଲାମାନଙ୍କର ପଠନ  କଥନ ଓ ଲିଖନ ଶୈଳୀର ଅଭିବୃଦ୍ଧି ଘଟାଇବା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69640" y="5513858"/>
            <a:ext cx="272236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1" y="1981200"/>
            <a:ext cx="6241868" cy="4165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or-IN" b="1" dirty="0" smtClean="0"/>
              <a:t>ସୃଜନାତ୍ମକ ଲିଖନ - ଟଙ୍କା</a:t>
            </a:r>
            <a:endParaRPr lang="en-US" b="1" dirty="0"/>
          </a:p>
        </p:txBody>
      </p:sp>
      <p:pic>
        <p:nvPicPr>
          <p:cNvPr id="1026" name="Picture 2" descr="C:\Users\HOME\Downloads\money 2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1637" y="1814513"/>
            <a:ext cx="8772525" cy="4672012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OME\Downloads\coin 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3830" y="1014413"/>
            <a:ext cx="7171433" cy="5214937"/>
          </a:xfrm>
          <a:prstGeom prst="rect">
            <a:avLst/>
          </a:prstGeom>
          <a:noFill/>
        </p:spPr>
      </p:pic>
      <p:pic>
        <p:nvPicPr>
          <p:cNvPr id="2051" name="Picture 3" descr="C:\Users\HOME\Downloads\252px-Coins_of_the_Indian_rupe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86725" y="1443038"/>
            <a:ext cx="3571875" cy="4386262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800725"/>
            <a:ext cx="2041770" cy="10572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7274"/>
            <a:ext cx="10515600" cy="5300663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or-IN" dirty="0" smtClean="0"/>
          </a:p>
          <a:p>
            <a:pPr>
              <a:buNone/>
            </a:pPr>
            <a:r>
              <a:rPr lang="or-IN" dirty="0" smtClean="0"/>
              <a:t>  ଟଙ୍କା ଆମ ଜୀବନର ବହୁତ ଦରକାରୀ ଜିନିଷ ।</a:t>
            </a:r>
          </a:p>
          <a:p>
            <a:pPr>
              <a:buNone/>
            </a:pPr>
            <a:r>
              <a:rPr lang="or-IN" dirty="0" smtClean="0"/>
              <a:t>  ଆମେ ଟଙ୍କା ବଦଳରେ ସବୁ ପ୍ରକାରର ଜିନିଷ କିଣିପାରୁ ।</a:t>
            </a:r>
          </a:p>
          <a:p>
            <a:pPr>
              <a:buNone/>
            </a:pPr>
            <a:r>
              <a:rPr lang="or-IN" dirty="0" smtClean="0"/>
              <a:t>  ଏହ କାଗଜ ଆକାରରେ ବା ଧାତୁ ଆକାରରେ ଆମକୁ ମିଳିଥାଏ ।</a:t>
            </a:r>
          </a:p>
          <a:p>
            <a:pPr>
              <a:buNone/>
            </a:pPr>
            <a:r>
              <a:rPr lang="or-IN" dirty="0" smtClean="0"/>
              <a:t>  ବିଭିନ୍ନ ଦେଶରେ ବିଭିନ୍ନ ପ୍ରକାରର ଟଙ୍କା ଦେଖିବାକୁ ମିଳେ ।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or-IN" sz="4800" b="1" dirty="0" smtClean="0"/>
              <a:t>ବଚନ ବଦଳାଅ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or-IN" sz="3600" b="1" dirty="0" smtClean="0"/>
              <a:t>ଲୋକ    - ଲୋକମାନେ</a:t>
            </a:r>
          </a:p>
          <a:p>
            <a:r>
              <a:rPr lang="or-IN" sz="3600" b="1" dirty="0" smtClean="0"/>
              <a:t>ଫୁଲ     - ଫୁଲ ଗୁଡିକ</a:t>
            </a:r>
          </a:p>
          <a:p>
            <a:r>
              <a:rPr lang="or-IN" sz="3600" b="1" dirty="0" smtClean="0"/>
              <a:t>ବଳଦ    - ବଳଦ ମାନେ</a:t>
            </a:r>
          </a:p>
          <a:p>
            <a:r>
              <a:rPr lang="or-IN" sz="3600" b="1" dirty="0" smtClean="0"/>
              <a:t>କାଉ     - କାଉ ମାନେ</a:t>
            </a:r>
          </a:p>
          <a:p>
            <a:r>
              <a:rPr lang="or-IN" sz="3600" b="1" dirty="0" smtClean="0"/>
              <a:t>କୃଷକ    - କୃଷକ ମାନେ</a:t>
            </a:r>
          </a:p>
          <a:p>
            <a:r>
              <a:rPr lang="or-IN" sz="3600" b="1" dirty="0" smtClean="0"/>
              <a:t>ବହି      - ବହି ଗୁଡିକ</a:t>
            </a:r>
            <a:endParaRPr lang="en-US" sz="3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10972800" cy="808038"/>
          </a:xfrm>
        </p:spPr>
        <p:txBody>
          <a:bodyPr>
            <a:noAutofit/>
          </a:bodyPr>
          <a:lstStyle/>
          <a:p>
            <a:r>
              <a:rPr lang="or-IN" sz="3600" u="sng" dirty="0" smtClean="0">
                <a:solidFill>
                  <a:srgbClr val="FF0000"/>
                </a:solidFill>
              </a:rPr>
              <a:t>ଲବ୍ଧ ଜ୍ଞାନର ଫଳାଫଳ </a:t>
            </a:r>
            <a:r>
              <a:rPr lang="or-IN" sz="3600" dirty="0" smtClean="0">
                <a:solidFill>
                  <a:srgbClr val="FF0000"/>
                </a:solidFill>
              </a:rPr>
              <a:t/>
            </a:r>
            <a:br>
              <a:rPr lang="or-IN" sz="3600" dirty="0" smtClean="0">
                <a:solidFill>
                  <a:srgbClr val="FF0000"/>
                </a:solidFill>
              </a:rPr>
            </a:br>
            <a:r>
              <a:rPr lang="or-IN" sz="3600" dirty="0" smtClean="0">
                <a:solidFill>
                  <a:srgbClr val="FF0000"/>
                </a:solidFill>
              </a:rPr>
              <a:t>ପିଲାମାନଙ୍କର ପଠନ ,ଶ୍ରବଣ , କଥନ , ଲିଖନ ଶୈଳୀର ଅଭିବୃଦ୍ଧି ଘଟିବ |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69640" y="5513858"/>
            <a:ext cx="272236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00200"/>
            <a:ext cx="84328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THANKING YOU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ODM EDUCATIONAL GROUP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878" y="5513857"/>
            <a:ext cx="2041770" cy="13441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99906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1677</TotalTime>
  <Words>76</Words>
  <Application>Microsoft Office PowerPoint</Application>
  <PresentationFormat>Custom</PresentationFormat>
  <Paragraphs>29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ଅଧ୍ୟୟନର ଉଦ୍ଦେଶ୍ୟ ;-  ପିଲାମାନଙ୍କର ପଠନ  କଥନ ଓ ଲିଖନ ଶୈଳୀର ଅଭିବୃଦ୍ଧି ଘଟାଇବା</vt:lpstr>
      <vt:lpstr>ସୃଜନାତ୍ମକ ଲିଖନ - ଟଙ୍କା</vt:lpstr>
      <vt:lpstr>Slide 4</vt:lpstr>
      <vt:lpstr>Slide 5</vt:lpstr>
      <vt:lpstr>ବଚନ ବଦଳାଅ</vt:lpstr>
      <vt:lpstr>ଲବ୍ଧ ଜ୍ଞାନର ଫଳାଫଳ  ପିଲାମାନଙ୍କର ପଠନ ,ଶ୍ରବଣ , କଥନ , ଲିଖନ ଶୈଳୀର ଅଭିବୃଦ୍ଧି ଘଟିବ |</vt:lpstr>
      <vt:lpstr>THANKING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To the Online session</dc:title>
  <dc:creator>918249405649</dc:creator>
  <cp:lastModifiedBy>HOME</cp:lastModifiedBy>
  <cp:revision>236</cp:revision>
  <dcterms:created xsi:type="dcterms:W3CDTF">2020-06-20T07:21:06Z</dcterms:created>
  <dcterms:modified xsi:type="dcterms:W3CDTF">2021-06-17T02:15:45Z</dcterms:modified>
</cp:coreProperties>
</file>