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67" r:id="rId2"/>
    <p:sldId id="268" r:id="rId3"/>
    <p:sldId id="353" r:id="rId4"/>
    <p:sldId id="354" r:id="rId5"/>
    <p:sldId id="355" r:id="rId6"/>
    <p:sldId id="356" r:id="rId7"/>
    <p:sldId id="357" r:id="rId8"/>
    <p:sldId id="358" r:id="rId9"/>
    <p:sldId id="339" r:id="rId10"/>
    <p:sldId id="2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9063" autoAdjust="0"/>
  </p:normalViewPr>
  <p:slideViewPr>
    <p:cSldViewPr snapToGrid="0">
      <p:cViewPr varScale="1">
        <p:scale>
          <a:sx n="53" d="100"/>
          <a:sy n="53" d="100"/>
        </p:scale>
        <p:origin x="-1123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E1917-5EBD-4FA8-93F1-A0E70EE4486A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14639-FF8E-4A4F-AD10-ECD7B5C2C5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8491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637166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610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579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378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799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6359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992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290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461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816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755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339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7DA2B-310A-F542-968E-CB4C4F0D14B9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4A6B-BA36-E746-BD45-3453340E0C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765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96900" y="1649069"/>
            <a:ext cx="11684000" cy="331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endParaRPr sz="3333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8256437" y="160338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endParaRPr sz="2400"/>
          </a:p>
        </p:txBody>
      </p:sp>
      <p:sp>
        <p:nvSpPr>
          <p:cNvPr id="58" name="Google Shape;58;p13"/>
          <p:cNvSpPr txBox="1"/>
          <p:nvPr/>
        </p:nvSpPr>
        <p:spPr>
          <a:xfrm>
            <a:off x="1228725" y="485776"/>
            <a:ext cx="8915400" cy="47720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just"/>
            <a:r>
              <a:rPr lang="en-US" sz="2400" b="1" dirty="0"/>
              <a:t>	 </a:t>
            </a:r>
            <a:r>
              <a:rPr lang="en-US" sz="3600" b="1" dirty="0">
                <a:solidFill>
                  <a:srgbClr val="FF0000"/>
                </a:solidFill>
              </a:rPr>
              <a:t>ODM PUBLIC SCHOOL</a:t>
            </a:r>
          </a:p>
          <a:p>
            <a:pPr algn="just"/>
            <a:endParaRPr lang="or-IN" sz="3600" b="1" dirty="0">
              <a:solidFill>
                <a:srgbClr val="FF0000"/>
              </a:solidFill>
            </a:endParaRPr>
          </a:p>
          <a:p>
            <a:r>
              <a:rPr lang="en-US" sz="2400" b="1"/>
              <a:t>PPT  </a:t>
            </a:r>
            <a:r>
              <a:rPr lang="en-US" sz="2400" b="1" smtClean="0"/>
              <a:t>:</a:t>
            </a:r>
            <a:r>
              <a:rPr lang="en-US" sz="2400" b="1" smtClean="0"/>
              <a:t>3</a:t>
            </a:r>
            <a:endParaRPr lang="en-US" sz="2400" b="1" dirty="0"/>
          </a:p>
          <a:p>
            <a:r>
              <a:rPr lang="en-US" sz="2400" b="1" dirty="0" smtClean="0"/>
              <a:t>CLASS -: II</a:t>
            </a:r>
            <a:endParaRPr lang="en-US" sz="2400" b="1" dirty="0"/>
          </a:p>
          <a:p>
            <a:r>
              <a:rPr lang="en-US" sz="2400" b="1" dirty="0" smtClean="0"/>
              <a:t>SESSION: </a:t>
            </a:r>
            <a:r>
              <a:rPr lang="en-US" sz="2400" b="1" dirty="0" smtClean="0"/>
              <a:t>3</a:t>
            </a:r>
            <a:endParaRPr lang="en-GB" sz="2400" b="1" dirty="0"/>
          </a:p>
          <a:p>
            <a:r>
              <a:rPr lang="en" sz="2400" b="1" dirty="0"/>
              <a:t>SUBJECT</a:t>
            </a:r>
            <a:r>
              <a:rPr lang="en-GB" sz="2400" b="1" dirty="0"/>
              <a:t> : ODIA</a:t>
            </a:r>
          </a:p>
          <a:p>
            <a:r>
              <a:rPr lang="en-US" sz="2400" b="1" dirty="0"/>
              <a:t>TOPIC</a:t>
            </a:r>
            <a:r>
              <a:rPr lang="en" sz="2400" b="1" dirty="0" smtClean="0"/>
              <a:t>:   </a:t>
            </a:r>
            <a:r>
              <a:rPr lang="or-IN" sz="2400" b="1" dirty="0" smtClean="0"/>
              <a:t>ଓ କାର</a:t>
            </a:r>
            <a:endParaRPr sz="2400" b="1" dirty="0"/>
          </a:p>
          <a:p>
            <a:r>
              <a:rPr lang="en-US" sz="2400" b="1" dirty="0"/>
              <a:t>SUB </a:t>
            </a:r>
            <a:r>
              <a:rPr lang="en-US" sz="2400" b="1" dirty="0" smtClean="0"/>
              <a:t>TOPI</a:t>
            </a:r>
            <a:r>
              <a:rPr lang="or-IN" sz="2400" b="1" dirty="0" smtClean="0"/>
              <a:t>C :   ମାତ୍ରା ପରିଚୟ ଓ ଶବ୍ଦ ଗଠନ</a:t>
            </a:r>
          </a:p>
          <a:p>
            <a:r>
              <a:rPr lang="or-IN" sz="2400" b="1" dirty="0" smtClean="0"/>
              <a:t>		</a:t>
            </a:r>
          </a:p>
          <a:p>
            <a:r>
              <a:rPr lang="or-IN" sz="2400" b="1" dirty="0" smtClean="0"/>
              <a:t>	        </a:t>
            </a:r>
            <a:endParaRPr sz="2400" b="1" dirty="0"/>
          </a:p>
        </p:txBody>
      </p:sp>
      <p:sp>
        <p:nvSpPr>
          <p:cNvPr id="2" name="AutoShape 2" descr="ODM Educational Group | Linked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380" y="10713"/>
            <a:ext cx="2041770" cy="13441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8858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THANKING YOU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ODM EDUCATIONAL GROUP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878" y="5513857"/>
            <a:ext cx="2041770" cy="13441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9990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6862" y="1514475"/>
            <a:ext cx="9144000" cy="4014788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endParaRPr lang="en-IN" sz="4400" b="1" dirty="0" smtClean="0">
              <a:latin typeface="Arial Black" pitchFamily="34" charset="0"/>
            </a:endParaRPr>
          </a:p>
          <a:p>
            <a:r>
              <a:rPr lang="en-IN" sz="4400" b="1" dirty="0" err="1" smtClean="0">
                <a:latin typeface="Arial Black" pitchFamily="34" charset="0"/>
              </a:rPr>
              <a:t>ଦ୍ୱିତୀୟ</a:t>
            </a:r>
            <a:r>
              <a:rPr lang="or-IN" sz="4400" b="1" dirty="0" smtClean="0">
                <a:latin typeface="Arial Black" pitchFamily="34" charset="0"/>
              </a:rPr>
              <a:t> </a:t>
            </a:r>
            <a:r>
              <a:rPr lang="or-IN" sz="4400" b="1" dirty="0">
                <a:latin typeface="Arial Black" pitchFamily="34" charset="0"/>
              </a:rPr>
              <a:t>ଶ୍ରେଣୀ</a:t>
            </a:r>
          </a:p>
          <a:p>
            <a:r>
              <a:rPr lang="or-IN" sz="4400" b="1" dirty="0">
                <a:latin typeface="Arial Black" pitchFamily="34" charset="0"/>
              </a:rPr>
              <a:t>ବିଷୟ- ଓଡିଆ</a:t>
            </a:r>
            <a:endParaRPr lang="en-US" sz="4400" b="1" dirty="0">
              <a:latin typeface="Arial Black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8828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rmAutofit/>
          </a:bodyPr>
          <a:lstStyle/>
          <a:p>
            <a:pPr algn="ctr"/>
            <a:r>
              <a:rPr lang="or-IN" sz="6000" b="1" dirty="0" smtClean="0">
                <a:solidFill>
                  <a:srgbClr val="00B0F0"/>
                </a:solidFill>
              </a:rPr>
              <a:t>ଓ କାର ଯୋଗ</a:t>
            </a:r>
            <a:endParaRPr lang="en-US" sz="6000" b="1" dirty="0">
              <a:solidFill>
                <a:srgbClr val="00B0F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8638" y="2157414"/>
            <a:ext cx="11258550" cy="368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or-IN" sz="5400" b="1" dirty="0" smtClean="0">
                <a:solidFill>
                  <a:srgbClr val="C00000"/>
                </a:solidFill>
              </a:rPr>
              <a:t>ଆସ ଶବ୍ଦ ଗଢିବା</a:t>
            </a:r>
            <a:endParaRPr lang="en-US" sz="5400" b="1" dirty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961088"/>
            <a:ext cx="10515600" cy="408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or-IN" sz="54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ଦୁଇ ଅକ୍ଷର ବିଶିଷ୍ଟ ଶବ୍ଦ</a:t>
            </a:r>
            <a:endParaRPr lang="en-US" sz="54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or-IN" sz="4000" b="1" dirty="0" smtClean="0"/>
              <a:t>ଚୋର</a:t>
            </a:r>
            <a:r>
              <a:rPr lang="or-IN" dirty="0" smtClean="0"/>
              <a:t>				</a:t>
            </a:r>
            <a:r>
              <a:rPr lang="or-IN" sz="4000" b="1" dirty="0" smtClean="0"/>
              <a:t>ହୋମ</a:t>
            </a:r>
            <a:r>
              <a:rPr lang="or-IN" dirty="0" smtClean="0"/>
              <a:t>           </a:t>
            </a:r>
          </a:p>
          <a:p>
            <a:r>
              <a:rPr lang="or-IN" sz="4000" b="1" dirty="0" smtClean="0"/>
              <a:t>ପୋକ</a:t>
            </a:r>
            <a:r>
              <a:rPr lang="or-IN" dirty="0" smtClean="0"/>
              <a:t>			</a:t>
            </a:r>
            <a:r>
              <a:rPr lang="or-IN" sz="4000" b="1" dirty="0" smtClean="0"/>
              <a:t>	ଢୋଲ</a:t>
            </a:r>
          </a:p>
          <a:p>
            <a:r>
              <a:rPr lang="or-IN" sz="4000" b="1" dirty="0" smtClean="0"/>
              <a:t>ଘୋଡା</a:t>
            </a:r>
            <a:r>
              <a:rPr lang="or-IN" dirty="0" smtClean="0"/>
              <a:t>				</a:t>
            </a:r>
            <a:r>
              <a:rPr lang="or-IN" sz="4000" b="1" dirty="0" smtClean="0"/>
              <a:t>ଯୋଗ</a:t>
            </a:r>
          </a:p>
          <a:p>
            <a:r>
              <a:rPr lang="or-IN" sz="4000" b="1" dirty="0" smtClean="0"/>
              <a:t>ଲୋକ</a:t>
            </a:r>
            <a:r>
              <a:rPr lang="or-IN" dirty="0" smtClean="0"/>
              <a:t>			</a:t>
            </a:r>
            <a:r>
              <a:rPr lang="or-IN" sz="4000" b="1" dirty="0" smtClean="0"/>
              <a:t>	ବୋଉ</a:t>
            </a:r>
            <a:endParaRPr lang="en-US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or-I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ଚୋର</a:t>
            </a:r>
            <a:r>
              <a:rPr kumimoji="0" lang="or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  <a:r>
              <a:rPr kumimoji="0" lang="or-I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ହୋମ</a:t>
            </a:r>
            <a:r>
              <a:rPr kumimoji="0" lang="or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or-I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ପୋକ</a:t>
            </a:r>
            <a:r>
              <a:rPr kumimoji="0" lang="or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or-I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ଢୋଲ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or-I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ଘୋଡା</a:t>
            </a:r>
            <a:r>
              <a:rPr kumimoji="0" lang="or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  <a:r>
              <a:rPr kumimoji="0" lang="or-I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ଯୋଗ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or-I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ଲୋକ</a:t>
            </a:r>
            <a:r>
              <a:rPr kumimoji="0" lang="or-I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or-IN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ବୋଉ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or-IN" sz="5400" b="1" dirty="0" smtClean="0">
                <a:solidFill>
                  <a:schemeClr val="accent1">
                    <a:lumMod val="75000"/>
                  </a:schemeClr>
                </a:solidFill>
              </a:rPr>
              <a:t>ତିନି ଅକ୍ଷର ବିଶିଷ୍ଟ ଶବ୍ଦ</a:t>
            </a:r>
            <a:endParaRPr lang="en-US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or-IN" sz="4000" b="1" dirty="0" smtClean="0"/>
              <a:t>ଲୋଚନ</a:t>
            </a:r>
            <a:r>
              <a:rPr lang="or-IN" dirty="0" smtClean="0"/>
              <a:t>				</a:t>
            </a:r>
            <a:r>
              <a:rPr lang="or-IN" sz="4000" b="1" dirty="0" smtClean="0"/>
              <a:t>ଭୋକିଲା</a:t>
            </a:r>
          </a:p>
          <a:p>
            <a:r>
              <a:rPr lang="or-IN" sz="4000" b="1" dirty="0" smtClean="0"/>
              <a:t>ଭୋଜନ</a:t>
            </a:r>
            <a:r>
              <a:rPr lang="or-IN" dirty="0" smtClean="0"/>
              <a:t>			</a:t>
            </a:r>
            <a:r>
              <a:rPr lang="or-IN" sz="4000" b="1" dirty="0" smtClean="0"/>
              <a:t>	କପୋତ</a:t>
            </a:r>
          </a:p>
          <a:p>
            <a:r>
              <a:rPr lang="or-IN" sz="4000" b="1" dirty="0" smtClean="0"/>
              <a:t>ରୋଦନ</a:t>
            </a:r>
            <a:r>
              <a:rPr lang="or-IN" dirty="0" smtClean="0"/>
              <a:t>				</a:t>
            </a:r>
            <a:r>
              <a:rPr lang="or-IN" sz="4000" b="1" dirty="0" smtClean="0"/>
              <a:t>ଗୋକୁଳ</a:t>
            </a:r>
            <a:endParaRPr lang="en-US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or-IN" sz="54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ଚାରି ଅକ୍ଷର ବିଶିଷ୍ଟ ଶବ୍ଦ</a:t>
            </a:r>
            <a:endParaRPr lang="en-US" sz="54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or-IN" sz="4000" b="1" dirty="0" smtClean="0"/>
              <a:t>ପରିତୋଷ</a:t>
            </a:r>
            <a:r>
              <a:rPr lang="or-IN" dirty="0" smtClean="0"/>
              <a:t>			</a:t>
            </a:r>
            <a:r>
              <a:rPr lang="or-IN" sz="4000" b="1" dirty="0" smtClean="0"/>
              <a:t>	ପୁରୋହିତ</a:t>
            </a:r>
          </a:p>
          <a:p>
            <a:r>
              <a:rPr lang="or-IN" sz="4000" b="1" dirty="0" smtClean="0"/>
              <a:t>ସହୋଦର	</a:t>
            </a:r>
            <a:r>
              <a:rPr lang="or-IN" dirty="0" smtClean="0"/>
              <a:t>		</a:t>
            </a:r>
            <a:r>
              <a:rPr lang="or-IN" sz="4000" b="1" dirty="0" smtClean="0"/>
              <a:t>	ପରିଶୋଧ</a:t>
            </a:r>
            <a:endParaRPr lang="en-US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or-IN" b="1" dirty="0" smtClean="0">
                <a:solidFill>
                  <a:schemeClr val="accent5">
                    <a:lumMod val="75000"/>
                  </a:schemeClr>
                </a:solidFill>
              </a:rPr>
              <a:t>ଛବି ଦେଖି ନାମ କୁହ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HOME\Downloads\Hors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6209" y="1828800"/>
            <a:ext cx="3205692" cy="2219325"/>
          </a:xfrm>
          <a:prstGeom prst="rect">
            <a:avLst/>
          </a:prstGeom>
          <a:noFill/>
        </p:spPr>
      </p:pic>
      <p:pic>
        <p:nvPicPr>
          <p:cNvPr id="1027" name="Picture 3" descr="C:\Users\HOME\Downloads\insec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4488" y="1981200"/>
            <a:ext cx="2486025" cy="1666875"/>
          </a:xfrm>
          <a:prstGeom prst="rect">
            <a:avLst/>
          </a:prstGeom>
          <a:noFill/>
        </p:spPr>
      </p:pic>
      <p:pic>
        <p:nvPicPr>
          <p:cNvPr id="1028" name="Picture 4" descr="C:\Users\HOME\Downloads\mother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301163" y="1914527"/>
            <a:ext cx="2619375" cy="2600325"/>
          </a:xfrm>
          <a:prstGeom prst="rect">
            <a:avLst/>
          </a:prstGeom>
          <a:noFill/>
        </p:spPr>
      </p:pic>
      <p:pic>
        <p:nvPicPr>
          <p:cNvPr id="1029" name="Picture 5" descr="C:\Users\HOME\Downloads\thief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89075" y="4400550"/>
            <a:ext cx="1882775" cy="1692275"/>
          </a:xfrm>
          <a:prstGeom prst="rect">
            <a:avLst/>
          </a:prstGeom>
          <a:noFill/>
        </p:spPr>
      </p:pic>
      <p:pic>
        <p:nvPicPr>
          <p:cNvPr id="1030" name="Picture 6" descr="C:\Users\HOME\Downloads\drum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25" y="4243388"/>
            <a:ext cx="3386137" cy="2214562"/>
          </a:xfrm>
          <a:prstGeom prst="rect">
            <a:avLst/>
          </a:prstGeom>
          <a:noFill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513857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or-IN" sz="6000" b="1" dirty="0" smtClean="0">
                <a:solidFill>
                  <a:srgbClr val="C00000"/>
                </a:solidFill>
              </a:rPr>
              <a:t>ଗୃହ କର୍ମ</a:t>
            </a:r>
            <a:endParaRPr lang="en-US" sz="6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or-IN" sz="4800" b="1" dirty="0" smtClean="0"/>
              <a:t>ଦଶ ଗୋଟି “ଓ” କାର ଯୋଗ ଶବ୍ଦ  ଖାତାରେ ଲେଖ ।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29" y="5386250"/>
            <a:ext cx="2041770" cy="13441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1391</TotalTime>
  <Words>48</Words>
  <Application>Microsoft Office PowerPoint</Application>
  <PresentationFormat>Custom</PresentationFormat>
  <Paragraphs>36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ଓ କାର ଯୋଗ</vt:lpstr>
      <vt:lpstr>ଆସ ଶବ୍ଦ ଗଢିବା</vt:lpstr>
      <vt:lpstr>ଦୁଇ ଅକ୍ଷର ବିଶିଷ୍ଟ ଶବ୍ଦ</vt:lpstr>
      <vt:lpstr>ତିନି ଅକ୍ଷର ବିଶିଷ୍ଟ ଶବ୍ଦ</vt:lpstr>
      <vt:lpstr>ଚାରି ଅକ୍ଷର ବିଶିଷ୍ଟ ଶବ୍ଦ</vt:lpstr>
      <vt:lpstr>ଛବି ଦେଖି ନାମ କୁହ</vt:lpstr>
      <vt:lpstr>ଗୃହ କର୍ମ</vt:lpstr>
      <vt:lpstr>THANKING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To the Online session</dc:title>
  <dc:creator>918249405649</dc:creator>
  <cp:lastModifiedBy>HOME</cp:lastModifiedBy>
  <cp:revision>201</cp:revision>
  <dcterms:created xsi:type="dcterms:W3CDTF">2020-06-20T07:21:06Z</dcterms:created>
  <dcterms:modified xsi:type="dcterms:W3CDTF">2021-05-05T11:59:49Z</dcterms:modified>
</cp:coreProperties>
</file>